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y="6858000" cx="12192000"/>
  <p:notesSz cx="6858000" cy="9144000"/>
  <p:embeddedFontLst>
    <p:embeddedFont>
      <p:font typeface="Play"/>
      <p:regular r:id="rId13"/>
      <p:bold r:id="rId14"/>
    </p:embeddedFont>
    <p:embeddedFont>
      <p:font typeface="Oswald Medium"/>
      <p:regular r:id="rId15"/>
      <p:bold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7" roundtripDataSignature="AMtx7mjRmeeXEpZwFQQ3NKOg1/N5z5Uj/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font" Target="fonts/Play-regular.fntdata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font" Target="fonts/OswaldMedium-regular.fntdata"/><Relationship Id="rId14" Type="http://schemas.openxmlformats.org/officeDocument/2006/relationships/font" Target="fonts/Play-bold.fntdata"/><Relationship Id="rId17" Type="http://customschemas.google.com/relationships/presentationmetadata" Target="metadata"/><Relationship Id="rId16" Type="http://schemas.openxmlformats.org/officeDocument/2006/relationships/font" Target="fonts/OswaldMedium-bold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ea426f2db3_2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g3ea426f2db3_2_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ea426f2db3_2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g3ea426f2db3_2_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ea426f2db3_2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g3ea426f2db3_2_1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ea426f2db3_2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g3ea426f2db3_2_2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ea426f2db3_2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g3ea426f2db3_2_3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ea426f2db3_2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g3ea426f2db3_2_3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0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0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l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9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o e Título Vertical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0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0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 da Seção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2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2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26" name="Google Shape;26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as Partes de Conteúdo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3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13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ção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4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4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4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4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4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mente Título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 com Legenda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7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7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7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m com Legenda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8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8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8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9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>
            <p:ph type="ctrTitle"/>
          </p:nvPr>
        </p:nvSpPr>
        <p:spPr>
          <a:xfrm>
            <a:off x="204809" y="2644426"/>
            <a:ext cx="11916900" cy="1909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Times New Roman"/>
              <a:buNone/>
            </a:pPr>
            <a:r>
              <a:rPr b="1" lang="pt-BR" sz="4000">
                <a:latin typeface="Calibri"/>
                <a:ea typeface="Calibri"/>
                <a:cs typeface="Calibri"/>
                <a:sym typeface="Calibri"/>
              </a:rPr>
              <a:t>TÍTULO DO PROJETO EM MAIÚSCULO (Fonte: 40, Calibri, negrito, centralizado)</a:t>
            </a:r>
            <a:br>
              <a:rPr b="1" lang="pt-BR" sz="4000">
                <a:latin typeface="Calibri"/>
                <a:ea typeface="Calibri"/>
                <a:cs typeface="Calibri"/>
                <a:sym typeface="Calibri"/>
              </a:rPr>
            </a:br>
            <a:endParaRPr b="1" sz="4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"/>
          <p:cNvSpPr txBox="1"/>
          <p:nvPr>
            <p:ph idx="1" type="subTitle"/>
          </p:nvPr>
        </p:nvSpPr>
        <p:spPr>
          <a:xfrm>
            <a:off x="137584" y="4651893"/>
            <a:ext cx="119169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="1" lang="pt-BR" sz="2000">
                <a:latin typeface="Calibri"/>
                <a:ea typeface="Calibri"/>
                <a:cs typeface="Calibri"/>
                <a:sym typeface="Calibri"/>
              </a:rPr>
              <a:t>Fonte: 20, Calibri, negrito, alinhado à esquerda.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="1" lang="pt-BR" sz="2000">
                <a:latin typeface="Calibri"/>
                <a:ea typeface="Calibri"/>
                <a:cs typeface="Calibri"/>
                <a:sym typeface="Calibri"/>
              </a:rPr>
              <a:t>Nome dos Autores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="1" lang="pt-BR" sz="2000">
                <a:latin typeface="Calibri"/>
                <a:ea typeface="Calibri"/>
                <a:cs typeface="Calibri"/>
                <a:sym typeface="Calibri"/>
              </a:rPr>
              <a:t>Instituição/Universidade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="1" lang="pt-BR" sz="2000">
                <a:latin typeface="Calibri"/>
                <a:ea typeface="Calibri"/>
                <a:cs typeface="Calibri"/>
                <a:sym typeface="Calibri"/>
              </a:rPr>
              <a:t>Financiamento/Agradecimento (se houver)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Logotipo&#10;&#10;O conteúdo gerado por IA pode estar incorreto." id="86" name="Google Shape;86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73588" y="5903179"/>
            <a:ext cx="2277968" cy="87427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7" name="Google Shape;87;p1"/>
          <p:cNvCxnSpPr/>
          <p:nvPr/>
        </p:nvCxnSpPr>
        <p:spPr>
          <a:xfrm>
            <a:off x="134709" y="6396275"/>
            <a:ext cx="9334200" cy="2400"/>
          </a:xfrm>
          <a:prstGeom prst="straightConnector1">
            <a:avLst/>
          </a:prstGeom>
          <a:noFill/>
          <a:ln cap="flat" cmpd="sng" w="38100">
            <a:solidFill>
              <a:srgbClr val="B958F6"/>
            </a:solidFill>
            <a:prstDash val="solid"/>
            <a:miter lim="8000"/>
            <a:headEnd len="sm" w="sm" type="none"/>
            <a:tailEnd len="sm" w="sm" type="none"/>
          </a:ln>
        </p:spPr>
      </p:cxnSp>
      <p:pic>
        <p:nvPicPr>
          <p:cNvPr id="88" name="Google Shape;88;p1" title="Logo Pôster XV Congrebio.png"/>
          <p:cNvPicPr preferRelativeResize="0"/>
          <p:nvPr/>
        </p:nvPicPr>
        <p:blipFill rotWithShape="1">
          <a:blip r:embed="rId4">
            <a:alphaModFix amt="70000"/>
          </a:blip>
          <a:srcRect b="83074" l="0" r="0" t="0"/>
          <a:stretch/>
        </p:blipFill>
        <p:spPr>
          <a:xfrm>
            <a:off x="0" y="0"/>
            <a:ext cx="12191999" cy="2940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2" title="Cabeçalho Pôster XV Congrebio.png"/>
          <p:cNvPicPr preferRelativeResize="0"/>
          <p:nvPr/>
        </p:nvPicPr>
        <p:blipFill rotWithShape="1">
          <a:blip r:embed="rId3">
            <a:alphaModFix amt="45000"/>
          </a:blip>
          <a:srcRect b="86013" l="0" r="0" t="7351"/>
          <a:stretch/>
        </p:blipFill>
        <p:spPr>
          <a:xfrm rot="10800000">
            <a:off x="0" y="5711929"/>
            <a:ext cx="12211000" cy="1146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2" title="Cabeçalho Pôster XV Congrebio.png"/>
          <p:cNvPicPr preferRelativeResize="0"/>
          <p:nvPr/>
        </p:nvPicPr>
        <p:blipFill rotWithShape="1">
          <a:blip r:embed="rId3">
            <a:alphaModFix amt="45000"/>
          </a:blip>
          <a:srcRect b="86014" l="0" r="0" t="1826"/>
          <a:stretch/>
        </p:blipFill>
        <p:spPr>
          <a:xfrm>
            <a:off x="0" y="0"/>
            <a:ext cx="12211000" cy="2100225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2"/>
          <p:cNvSpPr txBox="1"/>
          <p:nvPr>
            <p:ph type="title"/>
          </p:nvPr>
        </p:nvSpPr>
        <p:spPr>
          <a:xfrm>
            <a:off x="285550" y="177256"/>
            <a:ext cx="3264300" cy="70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020F0"/>
              </a:buClr>
              <a:buSzPts val="4000"/>
              <a:buFont typeface="Times New Roman"/>
              <a:buNone/>
            </a:pPr>
            <a:r>
              <a:rPr lang="pt-BR" sz="4000">
                <a:solidFill>
                  <a:srgbClr val="A020F0"/>
                </a:solidFill>
                <a:latin typeface="Oswald Medium"/>
                <a:ea typeface="Oswald Medium"/>
                <a:cs typeface="Oswald Medium"/>
                <a:sym typeface="Oswald Medium"/>
              </a:rPr>
              <a:t>INTRODUÇÃO</a:t>
            </a:r>
            <a:endParaRPr sz="4000">
              <a:latin typeface="Oswald Medium"/>
              <a:ea typeface="Oswald Medium"/>
              <a:cs typeface="Oswald Medium"/>
              <a:sym typeface="Oswald Medium"/>
            </a:endParaRPr>
          </a:p>
        </p:txBody>
      </p:sp>
      <p:sp>
        <p:nvSpPr>
          <p:cNvPr id="96" name="Google Shape;96;p2"/>
          <p:cNvSpPr txBox="1"/>
          <p:nvPr/>
        </p:nvSpPr>
        <p:spPr>
          <a:xfrm>
            <a:off x="137575" y="1758653"/>
            <a:ext cx="11916900" cy="4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Fonte: 20, Calibri, justificado.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2"/>
          <p:cNvSpPr txBox="1"/>
          <p:nvPr/>
        </p:nvSpPr>
        <p:spPr>
          <a:xfrm>
            <a:off x="137576" y="6259464"/>
            <a:ext cx="11916900" cy="4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Figura 1 – Modelo de legenda para figura, gráfico e/ou tabela (Fonte: 16, Calibri, centralizado).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g3ea426f2db3_2_1" title="Cabeçalho Pôster XV Congrebio.png"/>
          <p:cNvPicPr preferRelativeResize="0"/>
          <p:nvPr/>
        </p:nvPicPr>
        <p:blipFill rotWithShape="1">
          <a:blip r:embed="rId3">
            <a:alphaModFix amt="45000"/>
          </a:blip>
          <a:srcRect b="86013" l="0" r="0" t="7351"/>
          <a:stretch/>
        </p:blipFill>
        <p:spPr>
          <a:xfrm rot="10800000">
            <a:off x="0" y="5711929"/>
            <a:ext cx="12211000" cy="1146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g3ea426f2db3_2_1" title="Cabeçalho Pôster XV Congrebio.png"/>
          <p:cNvPicPr preferRelativeResize="0"/>
          <p:nvPr/>
        </p:nvPicPr>
        <p:blipFill rotWithShape="1">
          <a:blip r:embed="rId3">
            <a:alphaModFix amt="45000"/>
          </a:blip>
          <a:srcRect b="86014" l="0" r="0" t="1826"/>
          <a:stretch/>
        </p:blipFill>
        <p:spPr>
          <a:xfrm>
            <a:off x="0" y="0"/>
            <a:ext cx="12211000" cy="2100225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g3ea426f2db3_2_1"/>
          <p:cNvSpPr txBox="1"/>
          <p:nvPr>
            <p:ph type="title"/>
          </p:nvPr>
        </p:nvSpPr>
        <p:spPr>
          <a:xfrm>
            <a:off x="285550" y="177256"/>
            <a:ext cx="3264300" cy="70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020F0"/>
              </a:buClr>
              <a:buSzPts val="4000"/>
              <a:buFont typeface="Times New Roman"/>
              <a:buNone/>
            </a:pPr>
            <a:r>
              <a:rPr lang="pt-BR" sz="4000">
                <a:solidFill>
                  <a:srgbClr val="A020F0"/>
                </a:solidFill>
                <a:latin typeface="Oswald Medium"/>
                <a:ea typeface="Oswald Medium"/>
                <a:cs typeface="Oswald Medium"/>
                <a:sym typeface="Oswald Medium"/>
              </a:rPr>
              <a:t>OBJETIVO</a:t>
            </a:r>
            <a:endParaRPr sz="4000">
              <a:latin typeface="Oswald Medium"/>
              <a:ea typeface="Oswald Medium"/>
              <a:cs typeface="Oswald Medium"/>
              <a:sym typeface="Oswald Medium"/>
            </a:endParaRPr>
          </a:p>
        </p:txBody>
      </p:sp>
      <p:sp>
        <p:nvSpPr>
          <p:cNvPr id="105" name="Google Shape;105;g3ea426f2db3_2_1"/>
          <p:cNvSpPr txBox="1"/>
          <p:nvPr/>
        </p:nvSpPr>
        <p:spPr>
          <a:xfrm>
            <a:off x="137575" y="1713953"/>
            <a:ext cx="11916900" cy="135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Fonte: 20, Calibri, justificado.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Dica: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-"/>
            </a:pP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Utilize tópicos e palavras-chave para apresentar seu projeto, prezando por slides simples.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-101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g3ea426f2db3_2_1"/>
          <p:cNvSpPr txBox="1"/>
          <p:nvPr/>
        </p:nvSpPr>
        <p:spPr>
          <a:xfrm>
            <a:off x="137576" y="6259464"/>
            <a:ext cx="11916900" cy="4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Figura 1 – Modelo de legenda para figura, gráfico e/ou tabela (Fonte: 16, Calibri, centralizado).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g3ea426f2db3_2_9" title="Cabeçalho Pôster XV Congrebio.png"/>
          <p:cNvPicPr preferRelativeResize="0"/>
          <p:nvPr/>
        </p:nvPicPr>
        <p:blipFill rotWithShape="1">
          <a:blip r:embed="rId3">
            <a:alphaModFix amt="45000"/>
          </a:blip>
          <a:srcRect b="86013" l="0" r="0" t="7351"/>
          <a:stretch/>
        </p:blipFill>
        <p:spPr>
          <a:xfrm rot="10800000">
            <a:off x="0" y="5711929"/>
            <a:ext cx="12211000" cy="1146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g3ea426f2db3_2_9" title="Cabeçalho Pôster XV Congrebio.png"/>
          <p:cNvPicPr preferRelativeResize="0"/>
          <p:nvPr/>
        </p:nvPicPr>
        <p:blipFill rotWithShape="1">
          <a:blip r:embed="rId3">
            <a:alphaModFix amt="45000"/>
          </a:blip>
          <a:srcRect b="86014" l="0" r="0" t="1826"/>
          <a:stretch/>
        </p:blipFill>
        <p:spPr>
          <a:xfrm>
            <a:off x="0" y="0"/>
            <a:ext cx="12211000" cy="2100225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g3ea426f2db3_2_9"/>
          <p:cNvSpPr txBox="1"/>
          <p:nvPr>
            <p:ph type="title"/>
          </p:nvPr>
        </p:nvSpPr>
        <p:spPr>
          <a:xfrm>
            <a:off x="285550" y="177250"/>
            <a:ext cx="6099000" cy="70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020F0"/>
              </a:buClr>
              <a:buSzPts val="4000"/>
              <a:buFont typeface="Times New Roman"/>
              <a:buNone/>
            </a:pPr>
            <a:r>
              <a:rPr lang="pt-BR" sz="4000">
                <a:solidFill>
                  <a:srgbClr val="A020F0"/>
                </a:solidFill>
                <a:latin typeface="Oswald Medium"/>
                <a:ea typeface="Oswald Medium"/>
                <a:cs typeface="Oswald Medium"/>
                <a:sym typeface="Oswald Medium"/>
              </a:rPr>
              <a:t>MATERIAL E MÉTODOS</a:t>
            </a:r>
            <a:endParaRPr sz="4000">
              <a:latin typeface="Oswald Medium"/>
              <a:ea typeface="Oswald Medium"/>
              <a:cs typeface="Oswald Medium"/>
              <a:sym typeface="Oswald Medium"/>
            </a:endParaRPr>
          </a:p>
        </p:txBody>
      </p:sp>
      <p:sp>
        <p:nvSpPr>
          <p:cNvPr id="114" name="Google Shape;114;g3ea426f2db3_2_9"/>
          <p:cNvSpPr txBox="1"/>
          <p:nvPr/>
        </p:nvSpPr>
        <p:spPr>
          <a:xfrm>
            <a:off x="137576" y="6259464"/>
            <a:ext cx="11916900" cy="4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Figura 1 – Modelo de legenda para figura, gráfico e/ou tabela (Fonte: 16, Calibri, centralizado).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g3ea426f2db3_2_9"/>
          <p:cNvSpPr txBox="1"/>
          <p:nvPr/>
        </p:nvSpPr>
        <p:spPr>
          <a:xfrm>
            <a:off x="137575" y="1758653"/>
            <a:ext cx="11916900" cy="4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Fonte: 20, Calibri, justificado.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g3ea426f2db3_2_16" title="Cabeçalho Pôster XV Congrebio.png"/>
          <p:cNvPicPr preferRelativeResize="0"/>
          <p:nvPr/>
        </p:nvPicPr>
        <p:blipFill rotWithShape="1">
          <a:blip r:embed="rId3">
            <a:alphaModFix amt="45000"/>
          </a:blip>
          <a:srcRect b="86013" l="0" r="0" t="7351"/>
          <a:stretch/>
        </p:blipFill>
        <p:spPr>
          <a:xfrm rot="10800000">
            <a:off x="0" y="5711929"/>
            <a:ext cx="12211000" cy="1146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g3ea426f2db3_2_16" title="Cabeçalho Pôster XV Congrebio.png"/>
          <p:cNvPicPr preferRelativeResize="0"/>
          <p:nvPr/>
        </p:nvPicPr>
        <p:blipFill rotWithShape="1">
          <a:blip r:embed="rId3">
            <a:alphaModFix amt="45000"/>
          </a:blip>
          <a:srcRect b="86014" l="0" r="0" t="1826"/>
          <a:stretch/>
        </p:blipFill>
        <p:spPr>
          <a:xfrm>
            <a:off x="0" y="1"/>
            <a:ext cx="12211000" cy="2100225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g3ea426f2db3_2_16"/>
          <p:cNvSpPr txBox="1"/>
          <p:nvPr>
            <p:ph type="title"/>
          </p:nvPr>
        </p:nvSpPr>
        <p:spPr>
          <a:xfrm>
            <a:off x="285550" y="177250"/>
            <a:ext cx="6099000" cy="70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020F0"/>
              </a:buClr>
              <a:buSzPts val="4000"/>
              <a:buFont typeface="Times New Roman"/>
              <a:buNone/>
            </a:pPr>
            <a:r>
              <a:rPr lang="pt-BR" sz="4000">
                <a:solidFill>
                  <a:srgbClr val="A020F0"/>
                </a:solidFill>
                <a:latin typeface="Oswald Medium"/>
                <a:ea typeface="Oswald Medium"/>
                <a:cs typeface="Oswald Medium"/>
                <a:sym typeface="Oswald Medium"/>
              </a:rPr>
              <a:t>RESULTADOS E DISCUSSÃO</a:t>
            </a:r>
            <a:endParaRPr sz="4000">
              <a:solidFill>
                <a:srgbClr val="A020F0"/>
              </a:solidFill>
              <a:latin typeface="Oswald Medium"/>
              <a:ea typeface="Oswald Medium"/>
              <a:cs typeface="Oswald Medium"/>
              <a:sym typeface="Oswald Medium"/>
            </a:endParaRPr>
          </a:p>
        </p:txBody>
      </p:sp>
      <p:sp>
        <p:nvSpPr>
          <p:cNvPr id="123" name="Google Shape;123;g3ea426f2db3_2_16"/>
          <p:cNvSpPr txBox="1"/>
          <p:nvPr/>
        </p:nvSpPr>
        <p:spPr>
          <a:xfrm>
            <a:off x="137575" y="1850553"/>
            <a:ext cx="11916900" cy="135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Fonte: 20, Calibri, justificado.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Dica: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-238125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-"/>
            </a:pP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Atente-se ao tamanho das figuras, gráficos e/ou tabelas;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-238125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-"/>
            </a:pP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Não se esqueça das legendas.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g3ea426f2db3_2_16"/>
          <p:cNvSpPr txBox="1"/>
          <p:nvPr/>
        </p:nvSpPr>
        <p:spPr>
          <a:xfrm>
            <a:off x="137576" y="6259464"/>
            <a:ext cx="11916900" cy="4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Figura 1 – Modelo de legenda para figura, gráfico e/ou tabela (Fonte: 16, Calibri, centralizado).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g3ea426f2db3_2_24" title="Cabeçalho Pôster XV Congrebio.png"/>
          <p:cNvPicPr preferRelativeResize="0"/>
          <p:nvPr/>
        </p:nvPicPr>
        <p:blipFill rotWithShape="1">
          <a:blip r:embed="rId3">
            <a:alphaModFix amt="45000"/>
          </a:blip>
          <a:srcRect b="86013" l="0" r="0" t="7351"/>
          <a:stretch/>
        </p:blipFill>
        <p:spPr>
          <a:xfrm rot="10800000">
            <a:off x="0" y="5711929"/>
            <a:ext cx="12211000" cy="1146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g3ea426f2db3_2_24" title="Cabeçalho Pôster XV Congrebio.png"/>
          <p:cNvPicPr preferRelativeResize="0"/>
          <p:nvPr/>
        </p:nvPicPr>
        <p:blipFill rotWithShape="1">
          <a:blip r:embed="rId3">
            <a:alphaModFix amt="45000"/>
          </a:blip>
          <a:srcRect b="86014" l="0" r="0" t="1826"/>
          <a:stretch/>
        </p:blipFill>
        <p:spPr>
          <a:xfrm>
            <a:off x="0" y="0"/>
            <a:ext cx="12211000" cy="2100225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g3ea426f2db3_2_24"/>
          <p:cNvSpPr txBox="1"/>
          <p:nvPr>
            <p:ph type="title"/>
          </p:nvPr>
        </p:nvSpPr>
        <p:spPr>
          <a:xfrm>
            <a:off x="285550" y="177250"/>
            <a:ext cx="6099000" cy="70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020F0"/>
              </a:buClr>
              <a:buSzPts val="4000"/>
              <a:buFont typeface="Times New Roman"/>
              <a:buNone/>
            </a:pPr>
            <a:r>
              <a:rPr lang="pt-BR" sz="4000">
                <a:solidFill>
                  <a:srgbClr val="A020F0"/>
                </a:solidFill>
                <a:latin typeface="Oswald Medium"/>
                <a:ea typeface="Oswald Medium"/>
                <a:cs typeface="Oswald Medium"/>
                <a:sym typeface="Oswald Medium"/>
              </a:rPr>
              <a:t>CONCLUS</a:t>
            </a:r>
            <a:r>
              <a:rPr lang="pt-BR" sz="4000">
                <a:solidFill>
                  <a:srgbClr val="A020F0"/>
                </a:solidFill>
                <a:latin typeface="Oswald Medium"/>
                <a:ea typeface="Oswald Medium"/>
                <a:cs typeface="Oswald Medium"/>
                <a:sym typeface="Oswald Medium"/>
              </a:rPr>
              <a:t>ÃO</a:t>
            </a:r>
            <a:endParaRPr sz="4000">
              <a:latin typeface="Oswald Medium"/>
              <a:ea typeface="Oswald Medium"/>
              <a:cs typeface="Oswald Medium"/>
              <a:sym typeface="Oswald Medium"/>
            </a:endParaRPr>
          </a:p>
        </p:txBody>
      </p:sp>
      <p:sp>
        <p:nvSpPr>
          <p:cNvPr id="132" name="Google Shape;132;g3ea426f2db3_2_24"/>
          <p:cNvSpPr txBox="1"/>
          <p:nvPr/>
        </p:nvSpPr>
        <p:spPr>
          <a:xfrm>
            <a:off x="137575" y="1758653"/>
            <a:ext cx="11916900" cy="4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Fonte: 20, Calibri, justificado.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g3ea426f2db3_2_31" title="Cabeçalho Pôster XV Congrebio.png"/>
          <p:cNvPicPr preferRelativeResize="0"/>
          <p:nvPr/>
        </p:nvPicPr>
        <p:blipFill rotWithShape="1">
          <a:blip r:embed="rId3">
            <a:alphaModFix amt="45000"/>
          </a:blip>
          <a:srcRect b="86013" l="0" r="0" t="7351"/>
          <a:stretch/>
        </p:blipFill>
        <p:spPr>
          <a:xfrm rot="10800000">
            <a:off x="0" y="5711929"/>
            <a:ext cx="12211000" cy="1146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g3ea426f2db3_2_31" title="Cabeçalho Pôster XV Congrebio.png"/>
          <p:cNvPicPr preferRelativeResize="0"/>
          <p:nvPr/>
        </p:nvPicPr>
        <p:blipFill rotWithShape="1">
          <a:blip r:embed="rId3">
            <a:alphaModFix amt="45000"/>
          </a:blip>
          <a:srcRect b="86014" l="0" r="0" t="1826"/>
          <a:stretch/>
        </p:blipFill>
        <p:spPr>
          <a:xfrm>
            <a:off x="0" y="0"/>
            <a:ext cx="12211000" cy="2100225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g3ea426f2db3_2_31"/>
          <p:cNvSpPr txBox="1"/>
          <p:nvPr>
            <p:ph type="title"/>
          </p:nvPr>
        </p:nvSpPr>
        <p:spPr>
          <a:xfrm>
            <a:off x="285550" y="177250"/>
            <a:ext cx="6099000" cy="70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020F0"/>
              </a:buClr>
              <a:buSzPts val="4000"/>
              <a:buFont typeface="Times New Roman"/>
              <a:buNone/>
            </a:pPr>
            <a:r>
              <a:rPr lang="pt-BR" sz="4000">
                <a:solidFill>
                  <a:srgbClr val="A020F0"/>
                </a:solidFill>
                <a:latin typeface="Oswald Medium"/>
                <a:ea typeface="Oswald Medium"/>
                <a:cs typeface="Oswald Medium"/>
                <a:sym typeface="Oswald Medium"/>
              </a:rPr>
              <a:t>REFERÊNCIAS</a:t>
            </a:r>
            <a:endParaRPr sz="4000">
              <a:latin typeface="Oswald Medium"/>
              <a:ea typeface="Oswald Medium"/>
              <a:cs typeface="Oswald Medium"/>
              <a:sym typeface="Oswald Medium"/>
            </a:endParaRPr>
          </a:p>
        </p:txBody>
      </p:sp>
      <p:sp>
        <p:nvSpPr>
          <p:cNvPr id="140" name="Google Shape;140;g3ea426f2db3_2_31"/>
          <p:cNvSpPr txBox="1"/>
          <p:nvPr/>
        </p:nvSpPr>
        <p:spPr>
          <a:xfrm>
            <a:off x="137575" y="1987178"/>
            <a:ext cx="11916900" cy="18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Fonte: 20, Calibri, justificado.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Júlia R. Almeida e Fernando L. Souza. “Impacto dos feixes de prótons na regeneração celular”. Em: Revista Inter-nacional de Estudos Avançados em Saúde 99.4 (2038), pp. 123–140.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Carlos A. Pereira. Fundamentos da Física Quântica Aplicada à Medicina. 3ª ed. Cidade Imaginária: Editora Ine-xistente, 2042.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g3ea426f2db3_2_39" title="Cabeçalho Pôster XV Congrebio.png"/>
          <p:cNvPicPr preferRelativeResize="0"/>
          <p:nvPr/>
        </p:nvPicPr>
        <p:blipFill rotWithShape="1">
          <a:blip r:embed="rId3">
            <a:alphaModFix amt="45000"/>
          </a:blip>
          <a:srcRect b="86013" l="0" r="0" t="7351"/>
          <a:stretch/>
        </p:blipFill>
        <p:spPr>
          <a:xfrm rot="10800000">
            <a:off x="0" y="5711929"/>
            <a:ext cx="12211000" cy="1146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g3ea426f2db3_2_39" title="Cabeçalho Pôster XV Congrebio.png"/>
          <p:cNvPicPr preferRelativeResize="0"/>
          <p:nvPr/>
        </p:nvPicPr>
        <p:blipFill rotWithShape="1">
          <a:blip r:embed="rId3">
            <a:alphaModFix amt="45000"/>
          </a:blip>
          <a:srcRect b="86014" l="0" r="0" t="1826"/>
          <a:stretch/>
        </p:blipFill>
        <p:spPr>
          <a:xfrm>
            <a:off x="0" y="0"/>
            <a:ext cx="12211000" cy="2100225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g3ea426f2db3_2_39"/>
          <p:cNvSpPr txBox="1"/>
          <p:nvPr>
            <p:ph type="title"/>
          </p:nvPr>
        </p:nvSpPr>
        <p:spPr>
          <a:xfrm>
            <a:off x="285550" y="177250"/>
            <a:ext cx="6099000" cy="70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020F0"/>
              </a:buClr>
              <a:buSzPts val="4000"/>
              <a:buFont typeface="Times New Roman"/>
              <a:buNone/>
            </a:pPr>
            <a:r>
              <a:rPr lang="pt-BR" sz="4000">
                <a:solidFill>
                  <a:srgbClr val="A020F0"/>
                </a:solidFill>
                <a:latin typeface="Oswald Medium"/>
                <a:ea typeface="Oswald Medium"/>
                <a:cs typeface="Oswald Medium"/>
                <a:sym typeface="Oswald Medium"/>
              </a:rPr>
              <a:t>AGRADECIMENTOS</a:t>
            </a:r>
            <a:endParaRPr sz="4000">
              <a:latin typeface="Oswald Medium"/>
              <a:ea typeface="Oswald Medium"/>
              <a:cs typeface="Oswald Medium"/>
              <a:sym typeface="Oswald Medium"/>
            </a:endParaRPr>
          </a:p>
        </p:txBody>
      </p:sp>
      <p:sp>
        <p:nvSpPr>
          <p:cNvPr id="148" name="Google Shape;148;g3ea426f2db3_2_39"/>
          <p:cNvSpPr txBox="1"/>
          <p:nvPr/>
        </p:nvSpPr>
        <p:spPr>
          <a:xfrm>
            <a:off x="137575" y="1758653"/>
            <a:ext cx="11916900" cy="4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Fonte: 20, Calibri, justificado.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2025-02-05T16:55:54Z</dcterms:created>
  <dc:creator>Maria Luisa Dourado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0x0101005FA27E6B44BACC4B8E84D878C9C97B4D</vt:lpwstr>
  </property>
</Properties>
</file>