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Lst>
  <p:sldSz cy="43192700" cx="32385000"/>
  <p:notesSz cx="6858000" cy="9144000"/>
  <p:embeddedFontLst>
    <p:embeddedFont>
      <p:font typeface="Oswald Medium"/>
      <p:regular r:id="rId7"/>
      <p:bold r:id="rId8"/>
    </p:embeddedFont>
    <p:embeddedFont>
      <p:font typeface="Oswald"/>
      <p:regular r:id="rId9"/>
      <p:bold r:id="rId1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11" roundtripDataSignature="AMtx7miRApW2Vl7t2hc/zSvn75Tyz5TTV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11" Type="http://customschemas.google.com/relationships/presentationmetadata" Target="metadata"/><Relationship Id="rId10" Type="http://schemas.openxmlformats.org/officeDocument/2006/relationships/font" Target="fonts/Oswald-bold.fntdata"/><Relationship Id="rId9" Type="http://schemas.openxmlformats.org/officeDocument/2006/relationships/font" Target="fonts/Oswald-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font" Target="fonts/OswaldMedium-regular.fntdata"/><Relationship Id="rId8" Type="http://schemas.openxmlformats.org/officeDocument/2006/relationships/font" Target="fonts/OswaldMedium-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2"/>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3"/>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3"/>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4"/>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6"/>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6"/>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7"/>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7"/>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8"/>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8"/>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8"/>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8"/>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0"/>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0"/>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10"/>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1"/>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1"/>
          <p:cNvSpPr/>
          <p:nvPr>
            <p:ph idx="2" type="pic"/>
          </p:nvPr>
        </p:nvSpPr>
        <p:spPr>
          <a:xfrm>
            <a:off x="1792288" y="612775"/>
            <a:ext cx="5486400" cy="4114800"/>
          </a:xfrm>
          <a:prstGeom prst="rect">
            <a:avLst/>
          </a:prstGeom>
          <a:noFill/>
          <a:ln>
            <a:noFill/>
          </a:ln>
        </p:spPr>
      </p:sp>
      <p:sp>
        <p:nvSpPr>
          <p:cNvPr id="64" name="Google Shape;64;p11"/>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p:nvPr/>
        </p:nvSpPr>
        <p:spPr>
          <a:xfrm>
            <a:off x="16813475" y="34625475"/>
            <a:ext cx="14123700" cy="1111500"/>
          </a:xfrm>
          <a:prstGeom prst="flowChartAlternateProcess">
            <a:avLst/>
          </a:prstGeom>
          <a:solidFill>
            <a:srgbClr val="F2DBFF"/>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85" name="Google Shape;85;p1"/>
          <p:cNvSpPr/>
          <p:nvPr/>
        </p:nvSpPr>
        <p:spPr>
          <a:xfrm>
            <a:off x="16927775" y="27830863"/>
            <a:ext cx="14123700" cy="1111500"/>
          </a:xfrm>
          <a:prstGeom prst="flowChartAlternateProcess">
            <a:avLst/>
          </a:prstGeom>
          <a:solidFill>
            <a:srgbClr val="F2DBFF"/>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86" name="Google Shape;86;p1"/>
          <p:cNvSpPr/>
          <p:nvPr/>
        </p:nvSpPr>
        <p:spPr>
          <a:xfrm>
            <a:off x="16813475" y="14150063"/>
            <a:ext cx="14123700" cy="1111500"/>
          </a:xfrm>
          <a:prstGeom prst="flowChartAlternateProcess">
            <a:avLst/>
          </a:prstGeom>
          <a:solidFill>
            <a:srgbClr val="F2DBFF"/>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87" name="Google Shape;87;p1"/>
          <p:cNvSpPr txBox="1"/>
          <p:nvPr/>
        </p:nvSpPr>
        <p:spPr>
          <a:xfrm>
            <a:off x="17027307" y="14141887"/>
            <a:ext cx="4173000" cy="1111500"/>
          </a:xfrm>
          <a:prstGeom prst="rect">
            <a:avLst/>
          </a:prstGeom>
          <a:noFill/>
          <a:ln>
            <a:noFill/>
          </a:ln>
        </p:spPr>
        <p:txBody>
          <a:bodyPr anchorCtr="0" anchor="t" bIns="0" lIns="0" spcFirstLastPara="1" rIns="0" wrap="square" tIns="0">
            <a:noAutofit/>
          </a:bodyPr>
          <a:lstStyle/>
          <a:p>
            <a:pPr indent="0" lvl="0" marL="0" marR="0" rtl="0" algn="l">
              <a:lnSpc>
                <a:spcPct val="108000"/>
              </a:lnSpc>
              <a:spcBef>
                <a:spcPts val="0"/>
              </a:spcBef>
              <a:spcAft>
                <a:spcPts val="0"/>
              </a:spcAft>
              <a:buNone/>
            </a:pPr>
            <a:r>
              <a:t/>
            </a:r>
            <a:endParaRPr/>
          </a:p>
        </p:txBody>
      </p:sp>
      <p:sp>
        <p:nvSpPr>
          <p:cNvPr id="88" name="Google Shape;88;p1"/>
          <p:cNvSpPr/>
          <p:nvPr/>
        </p:nvSpPr>
        <p:spPr>
          <a:xfrm>
            <a:off x="1384163" y="24320388"/>
            <a:ext cx="14123700" cy="1111500"/>
          </a:xfrm>
          <a:prstGeom prst="flowChartAlternateProcess">
            <a:avLst/>
          </a:prstGeom>
          <a:solidFill>
            <a:srgbClr val="F2DBFF"/>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grpSp>
        <p:nvGrpSpPr>
          <p:cNvPr id="89" name="Google Shape;89;p1"/>
          <p:cNvGrpSpPr/>
          <p:nvPr/>
        </p:nvGrpSpPr>
        <p:grpSpPr>
          <a:xfrm>
            <a:off x="1382910" y="10821778"/>
            <a:ext cx="14123790" cy="5081294"/>
            <a:chOff x="0" y="-28575"/>
            <a:chExt cx="18831720" cy="6775059"/>
          </a:xfrm>
        </p:grpSpPr>
        <p:sp>
          <p:nvSpPr>
            <p:cNvPr id="90" name="Google Shape;90;p1"/>
            <p:cNvSpPr/>
            <p:nvPr/>
          </p:nvSpPr>
          <p:spPr>
            <a:xfrm>
              <a:off x="0" y="0"/>
              <a:ext cx="18831720" cy="6746484"/>
            </a:xfrm>
            <a:custGeom>
              <a:rect b="b" l="l" r="r" t="t"/>
              <a:pathLst>
                <a:path extrusionOk="0" h="6746484" w="18831720">
                  <a:moveTo>
                    <a:pt x="0" y="0"/>
                  </a:moveTo>
                  <a:lnTo>
                    <a:pt x="18831720" y="0"/>
                  </a:lnTo>
                  <a:lnTo>
                    <a:pt x="18831720" y="6746484"/>
                  </a:lnTo>
                  <a:lnTo>
                    <a:pt x="0" y="6746484"/>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1" name="Google Shape;91;p1"/>
            <p:cNvSpPr txBox="1"/>
            <p:nvPr/>
          </p:nvSpPr>
          <p:spPr>
            <a:xfrm>
              <a:off x="0" y="-28575"/>
              <a:ext cx="18831720" cy="6775059"/>
            </a:xfrm>
            <a:prstGeom prst="rect">
              <a:avLst/>
            </a:prstGeom>
            <a:noFill/>
            <a:ln>
              <a:noFill/>
            </a:ln>
          </p:spPr>
          <p:txBody>
            <a:bodyPr anchorCtr="0" anchor="t" bIns="0" lIns="0" spcFirstLastPara="1" rIns="0" wrap="square" tIns="0">
              <a:noAutofit/>
            </a:bodyPr>
            <a:lstStyle/>
            <a:p>
              <a:pPr indent="0" lvl="0" marL="0" marR="0" rtl="0" algn="just">
                <a:lnSpc>
                  <a:spcPct val="108000"/>
                </a:lnSpc>
                <a:spcBef>
                  <a:spcPts val="0"/>
                </a:spcBef>
                <a:spcAft>
                  <a:spcPts val="0"/>
                </a:spcAft>
                <a:buNone/>
              </a:pPr>
              <a:r>
                <a:rPr lang="en-US" sz="3500">
                  <a:solidFill>
                    <a:srgbClr val="000000"/>
                  </a:solidFill>
                  <a:latin typeface="Calibri"/>
                  <a:ea typeface="Calibri"/>
                  <a:cs typeface="Calibri"/>
                  <a:sym typeface="Calibri"/>
                </a:rPr>
                <a:t>Utilizar fonte </a:t>
              </a:r>
              <a:r>
                <a:rPr lang="en-US" sz="3500">
                  <a:latin typeface="Calibri"/>
                  <a:ea typeface="Calibri"/>
                  <a:cs typeface="Calibri"/>
                  <a:sym typeface="Calibri"/>
                </a:rPr>
                <a:t>Calibri</a:t>
              </a:r>
              <a:r>
                <a:rPr lang="en-US" sz="3500">
                  <a:solidFill>
                    <a:srgbClr val="000000"/>
                  </a:solidFill>
                  <a:latin typeface="Calibri"/>
                  <a:ea typeface="Calibri"/>
                  <a:cs typeface="Calibri"/>
                  <a:sym typeface="Calibri"/>
                </a:rPr>
                <a:t>. O título deve ter tamanho 70, a depender da quantidade de caracteres presentes, ser em negrito e centralizado. Os nomes dos autores devem ter tamanho 4</a:t>
              </a:r>
              <a:r>
                <a:rPr lang="en-US" sz="3500">
                  <a:latin typeface="Calibri"/>
                  <a:ea typeface="Calibri"/>
                  <a:cs typeface="Calibri"/>
                  <a:sym typeface="Calibri"/>
                </a:rPr>
                <a:t>5</a:t>
              </a:r>
              <a:r>
                <a:rPr lang="en-US" sz="3500">
                  <a:solidFill>
                    <a:srgbClr val="000000"/>
                  </a:solidFill>
                  <a:latin typeface="Calibri"/>
                  <a:ea typeface="Calibri"/>
                  <a:cs typeface="Calibri"/>
                  <a:sym typeface="Calibri"/>
                </a:rPr>
                <a:t>, enquanto o departamento e o e-mail, tamanho 40. Por sua vez, o texto deve ser escrito em tamanho entre 3</a:t>
              </a:r>
              <a:r>
                <a:rPr lang="en-US" sz="3500">
                  <a:latin typeface="Calibri"/>
                  <a:ea typeface="Calibri"/>
                  <a:cs typeface="Calibri"/>
                  <a:sym typeface="Calibri"/>
                </a:rPr>
                <a:t>5</a:t>
              </a:r>
              <a:r>
                <a:rPr lang="en-US" sz="3500">
                  <a:solidFill>
                    <a:srgbClr val="000000"/>
                  </a:solidFill>
                  <a:latin typeface="Calibri"/>
                  <a:ea typeface="Calibri"/>
                  <a:cs typeface="Calibri"/>
                  <a:sym typeface="Calibri"/>
                </a:rPr>
                <a:t> e 4</a:t>
              </a:r>
              <a:r>
                <a:rPr lang="en-US" sz="3500">
                  <a:latin typeface="Calibri"/>
                  <a:ea typeface="Calibri"/>
                  <a:cs typeface="Calibri"/>
                  <a:sym typeface="Calibri"/>
                </a:rPr>
                <a:t>5</a:t>
              </a:r>
              <a:r>
                <a:rPr lang="en-US" sz="3500">
                  <a:solidFill>
                    <a:srgbClr val="000000"/>
                  </a:solidFill>
                  <a:latin typeface="Calibri"/>
                  <a:ea typeface="Calibri"/>
                  <a:cs typeface="Calibri"/>
                  <a:sym typeface="Calibri"/>
                </a:rPr>
                <a:t>, à escolha do autor, e as legendas, tamanho 30. Os títulos de cada parte devem ser escritos em tamanho </a:t>
              </a:r>
              <a:r>
                <a:rPr lang="en-US" sz="3500">
                  <a:latin typeface="Calibri"/>
                  <a:ea typeface="Calibri"/>
                  <a:cs typeface="Calibri"/>
                  <a:sym typeface="Calibri"/>
                </a:rPr>
                <a:t>5</a:t>
              </a:r>
              <a:r>
                <a:rPr lang="en-US" sz="3500">
                  <a:solidFill>
                    <a:srgbClr val="000000"/>
                  </a:solidFill>
                  <a:latin typeface="Calibri"/>
                  <a:ea typeface="Calibri"/>
                  <a:cs typeface="Calibri"/>
                  <a:sym typeface="Calibri"/>
                </a:rPr>
                <a:t>0 e as imagens podem ser organizadas de acordo com a preferência do autor.</a:t>
              </a:r>
              <a:endParaRPr sz="1300">
                <a:latin typeface="Calibri"/>
                <a:ea typeface="Calibri"/>
                <a:cs typeface="Calibri"/>
                <a:sym typeface="Calibri"/>
              </a:endParaRPr>
            </a:p>
            <a:p>
              <a:pPr indent="0" lvl="0" marL="0" marR="0" rtl="0" algn="just">
                <a:lnSpc>
                  <a:spcPct val="108000"/>
                </a:lnSpc>
                <a:spcBef>
                  <a:spcPts val="0"/>
                </a:spcBef>
                <a:spcAft>
                  <a:spcPts val="0"/>
                </a:spcAft>
                <a:buNone/>
              </a:pPr>
              <a:r>
                <a:rPr lang="en-US" sz="3500">
                  <a:solidFill>
                    <a:srgbClr val="000000"/>
                  </a:solidFill>
                  <a:latin typeface="Calibri"/>
                  <a:ea typeface="Calibri"/>
                  <a:cs typeface="Calibri"/>
                  <a:sym typeface="Calibri"/>
                </a:rPr>
                <a:t>Além disso, o pôster deve ser impresso com 90cm de largura e 120cm de altura (formato retrato).</a:t>
              </a:r>
              <a:endParaRPr sz="1300">
                <a:latin typeface="Calibri"/>
                <a:ea typeface="Calibri"/>
                <a:cs typeface="Calibri"/>
                <a:sym typeface="Calibri"/>
              </a:endParaRPr>
            </a:p>
          </p:txBody>
        </p:sp>
      </p:grpSp>
      <p:grpSp>
        <p:nvGrpSpPr>
          <p:cNvPr id="92" name="Google Shape;92;p1"/>
          <p:cNvGrpSpPr/>
          <p:nvPr/>
        </p:nvGrpSpPr>
        <p:grpSpPr>
          <a:xfrm>
            <a:off x="1353441" y="4235461"/>
            <a:ext cx="29630490" cy="1385257"/>
            <a:chOff x="0" y="-57150"/>
            <a:chExt cx="39507320" cy="1847009"/>
          </a:xfrm>
        </p:grpSpPr>
        <p:sp>
          <p:nvSpPr>
            <p:cNvPr id="93" name="Google Shape;93;p1"/>
            <p:cNvSpPr/>
            <p:nvPr/>
          </p:nvSpPr>
          <p:spPr>
            <a:xfrm>
              <a:off x="0" y="0"/>
              <a:ext cx="39507319" cy="1789859"/>
            </a:xfrm>
            <a:custGeom>
              <a:rect b="b" l="l" r="r" t="t"/>
              <a:pathLst>
                <a:path extrusionOk="0" h="1789859" w="39507319">
                  <a:moveTo>
                    <a:pt x="0" y="0"/>
                  </a:moveTo>
                  <a:lnTo>
                    <a:pt x="39507319" y="0"/>
                  </a:lnTo>
                  <a:lnTo>
                    <a:pt x="39507319" y="1789859"/>
                  </a:lnTo>
                  <a:lnTo>
                    <a:pt x="0" y="1789859"/>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4" name="Google Shape;94;p1"/>
            <p:cNvSpPr txBox="1"/>
            <p:nvPr/>
          </p:nvSpPr>
          <p:spPr>
            <a:xfrm>
              <a:off x="0" y="-57150"/>
              <a:ext cx="39507320" cy="1847009"/>
            </a:xfrm>
            <a:prstGeom prst="rect">
              <a:avLst/>
            </a:prstGeom>
            <a:noFill/>
            <a:ln>
              <a:noFill/>
            </a:ln>
          </p:spPr>
          <p:txBody>
            <a:bodyPr anchorCtr="0" anchor="b" bIns="0" lIns="0" spcFirstLastPara="1" rIns="0" wrap="square" tIns="0">
              <a:noAutofit/>
            </a:bodyPr>
            <a:lstStyle/>
            <a:p>
              <a:pPr indent="0" lvl="0" marL="0" marR="0" rtl="0" algn="ctr">
                <a:lnSpc>
                  <a:spcPct val="108000"/>
                </a:lnSpc>
                <a:spcBef>
                  <a:spcPts val="0"/>
                </a:spcBef>
                <a:spcAft>
                  <a:spcPts val="0"/>
                </a:spcAft>
                <a:buNone/>
              </a:pPr>
              <a:r>
                <a:rPr lang="en-US" sz="7000">
                  <a:solidFill>
                    <a:srgbClr val="000000"/>
                  </a:solidFill>
                  <a:latin typeface="Oswald Medium"/>
                  <a:ea typeface="Oswald Medium"/>
                  <a:cs typeface="Oswald Medium"/>
                  <a:sym typeface="Oswald Medium"/>
                </a:rPr>
                <a:t>TÍTULO DO TRABALHO</a:t>
              </a:r>
              <a:endParaRPr>
                <a:latin typeface="Oswald Medium"/>
                <a:ea typeface="Oswald Medium"/>
                <a:cs typeface="Oswald Medium"/>
                <a:sym typeface="Oswald Medium"/>
              </a:endParaRPr>
            </a:p>
          </p:txBody>
        </p:sp>
      </p:grpSp>
      <p:grpSp>
        <p:nvGrpSpPr>
          <p:cNvPr id="95" name="Google Shape;95;p1"/>
          <p:cNvGrpSpPr/>
          <p:nvPr/>
        </p:nvGrpSpPr>
        <p:grpSpPr>
          <a:xfrm>
            <a:off x="1353440" y="5782974"/>
            <a:ext cx="29689427" cy="807589"/>
            <a:chOff x="0" y="-38100"/>
            <a:chExt cx="39585903" cy="1076785"/>
          </a:xfrm>
        </p:grpSpPr>
        <p:sp>
          <p:nvSpPr>
            <p:cNvPr id="96" name="Google Shape;96;p1"/>
            <p:cNvSpPr/>
            <p:nvPr/>
          </p:nvSpPr>
          <p:spPr>
            <a:xfrm>
              <a:off x="0" y="0"/>
              <a:ext cx="39585903" cy="1038685"/>
            </a:xfrm>
            <a:custGeom>
              <a:rect b="b" l="l" r="r" t="t"/>
              <a:pathLst>
                <a:path extrusionOk="0" h="1038685" w="39585903">
                  <a:moveTo>
                    <a:pt x="0" y="0"/>
                  </a:moveTo>
                  <a:lnTo>
                    <a:pt x="39585903" y="0"/>
                  </a:lnTo>
                  <a:lnTo>
                    <a:pt x="39585903" y="1038685"/>
                  </a:lnTo>
                  <a:lnTo>
                    <a:pt x="0" y="1038685"/>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 name="Google Shape;97;p1"/>
            <p:cNvSpPr txBox="1"/>
            <p:nvPr/>
          </p:nvSpPr>
          <p:spPr>
            <a:xfrm>
              <a:off x="0" y="-38100"/>
              <a:ext cx="39585903" cy="1076785"/>
            </a:xfrm>
            <a:prstGeom prst="rect">
              <a:avLst/>
            </a:prstGeom>
            <a:noFill/>
            <a:ln>
              <a:noFill/>
            </a:ln>
          </p:spPr>
          <p:txBody>
            <a:bodyPr anchorCtr="0" anchor="t" bIns="0" lIns="0" spcFirstLastPara="1" rIns="0" wrap="square" tIns="0">
              <a:noAutofit/>
            </a:bodyPr>
            <a:lstStyle/>
            <a:p>
              <a:pPr indent="0" lvl="0" marL="0" marR="0" rtl="0" algn="ctr">
                <a:lnSpc>
                  <a:spcPct val="108000"/>
                </a:lnSpc>
                <a:spcBef>
                  <a:spcPts val="0"/>
                </a:spcBef>
                <a:spcAft>
                  <a:spcPts val="0"/>
                </a:spcAft>
                <a:buNone/>
              </a:pPr>
              <a:r>
                <a:rPr lang="en-US" sz="4500">
                  <a:solidFill>
                    <a:srgbClr val="000000"/>
                  </a:solidFill>
                  <a:latin typeface="Calibri"/>
                  <a:ea typeface="Calibri"/>
                  <a:cs typeface="Calibri"/>
                  <a:sym typeface="Calibri"/>
                </a:rPr>
                <a:t>Autores separados por vírgula. Exemplo: Albert Einstein, Erwin Schrödinger</a:t>
              </a:r>
              <a:endParaRPr sz="1500">
                <a:latin typeface="Calibri"/>
                <a:ea typeface="Calibri"/>
                <a:cs typeface="Calibri"/>
                <a:sym typeface="Calibri"/>
              </a:endParaRPr>
            </a:p>
          </p:txBody>
        </p:sp>
      </p:grpSp>
      <p:grpSp>
        <p:nvGrpSpPr>
          <p:cNvPr id="98" name="Google Shape;98;p1"/>
          <p:cNvGrpSpPr/>
          <p:nvPr/>
        </p:nvGrpSpPr>
        <p:grpSpPr>
          <a:xfrm>
            <a:off x="1353440" y="6602061"/>
            <a:ext cx="29659959" cy="767763"/>
            <a:chOff x="0" y="-38100"/>
            <a:chExt cx="39546612" cy="1023684"/>
          </a:xfrm>
        </p:grpSpPr>
        <p:sp>
          <p:nvSpPr>
            <p:cNvPr id="99" name="Google Shape;99;p1"/>
            <p:cNvSpPr/>
            <p:nvPr/>
          </p:nvSpPr>
          <p:spPr>
            <a:xfrm>
              <a:off x="0" y="0"/>
              <a:ext cx="39546612" cy="985584"/>
            </a:xfrm>
            <a:custGeom>
              <a:rect b="b" l="l" r="r" t="t"/>
              <a:pathLst>
                <a:path extrusionOk="0" h="985584" w="39546612">
                  <a:moveTo>
                    <a:pt x="0" y="0"/>
                  </a:moveTo>
                  <a:lnTo>
                    <a:pt x="39546612" y="0"/>
                  </a:lnTo>
                  <a:lnTo>
                    <a:pt x="39546612" y="985584"/>
                  </a:lnTo>
                  <a:lnTo>
                    <a:pt x="0" y="985584"/>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0" name="Google Shape;100;p1"/>
            <p:cNvSpPr txBox="1"/>
            <p:nvPr/>
          </p:nvSpPr>
          <p:spPr>
            <a:xfrm>
              <a:off x="0" y="-38100"/>
              <a:ext cx="39546612" cy="1023684"/>
            </a:xfrm>
            <a:prstGeom prst="rect">
              <a:avLst/>
            </a:prstGeom>
            <a:noFill/>
            <a:ln>
              <a:noFill/>
            </a:ln>
          </p:spPr>
          <p:txBody>
            <a:bodyPr anchorCtr="0" anchor="t" bIns="0" lIns="0" spcFirstLastPara="1" rIns="0" wrap="square" tIns="0">
              <a:noAutofit/>
            </a:bodyPr>
            <a:lstStyle/>
            <a:p>
              <a:pPr indent="0" lvl="0" marL="0" marR="0" rtl="0" algn="ctr">
                <a:lnSpc>
                  <a:spcPct val="108000"/>
                </a:lnSpc>
                <a:spcBef>
                  <a:spcPts val="0"/>
                </a:spcBef>
                <a:spcAft>
                  <a:spcPts val="0"/>
                </a:spcAft>
                <a:buNone/>
              </a:pPr>
              <a:r>
                <a:rPr lang="en-US" sz="4000">
                  <a:solidFill>
                    <a:srgbClr val="000000"/>
                  </a:solidFill>
                  <a:latin typeface="Calibri"/>
                  <a:ea typeface="Calibri"/>
                  <a:cs typeface="Calibri"/>
                  <a:sym typeface="Calibri"/>
                </a:rPr>
                <a:t>Departamento, Instituto, Universidade, Cidade, Estado, País</a:t>
              </a:r>
              <a:endParaRPr>
                <a:latin typeface="Calibri"/>
                <a:ea typeface="Calibri"/>
                <a:cs typeface="Calibri"/>
                <a:sym typeface="Calibri"/>
              </a:endParaRPr>
            </a:p>
          </p:txBody>
        </p:sp>
      </p:grpSp>
      <p:grpSp>
        <p:nvGrpSpPr>
          <p:cNvPr id="101" name="Google Shape;101;p1"/>
          <p:cNvGrpSpPr/>
          <p:nvPr/>
        </p:nvGrpSpPr>
        <p:grpSpPr>
          <a:xfrm>
            <a:off x="1382909" y="7394890"/>
            <a:ext cx="29659959" cy="599947"/>
            <a:chOff x="0" y="0"/>
            <a:chExt cx="39546612" cy="799929"/>
          </a:xfrm>
        </p:grpSpPr>
        <p:sp>
          <p:nvSpPr>
            <p:cNvPr id="102" name="Google Shape;102;p1"/>
            <p:cNvSpPr/>
            <p:nvPr/>
          </p:nvSpPr>
          <p:spPr>
            <a:xfrm>
              <a:off x="0" y="0"/>
              <a:ext cx="39546612" cy="799929"/>
            </a:xfrm>
            <a:custGeom>
              <a:rect b="b" l="l" r="r" t="t"/>
              <a:pathLst>
                <a:path extrusionOk="0" h="799929" w="39546612">
                  <a:moveTo>
                    <a:pt x="0" y="0"/>
                  </a:moveTo>
                  <a:lnTo>
                    <a:pt x="39546612" y="0"/>
                  </a:lnTo>
                  <a:lnTo>
                    <a:pt x="39546612" y="799929"/>
                  </a:lnTo>
                  <a:lnTo>
                    <a:pt x="0" y="799929"/>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4000">
                <a:solidFill>
                  <a:schemeClr val="dk1"/>
                </a:solidFill>
                <a:latin typeface="Calibri"/>
                <a:ea typeface="Calibri"/>
                <a:cs typeface="Calibri"/>
                <a:sym typeface="Calibri"/>
              </a:endParaRPr>
            </a:p>
          </p:txBody>
        </p:sp>
        <p:sp>
          <p:nvSpPr>
            <p:cNvPr id="103" name="Google Shape;103;p1"/>
            <p:cNvSpPr txBox="1"/>
            <p:nvPr/>
          </p:nvSpPr>
          <p:spPr>
            <a:xfrm>
              <a:off x="0" y="9525"/>
              <a:ext cx="39546612" cy="790404"/>
            </a:xfrm>
            <a:prstGeom prst="rect">
              <a:avLst/>
            </a:prstGeom>
            <a:noFill/>
            <a:ln>
              <a:noFill/>
            </a:ln>
          </p:spPr>
          <p:txBody>
            <a:bodyPr anchorCtr="0" anchor="t" bIns="0" lIns="0" spcFirstLastPara="1" rIns="0" wrap="square" tIns="0">
              <a:noAutofit/>
            </a:bodyPr>
            <a:lstStyle/>
            <a:p>
              <a:pPr indent="0" lvl="0" marL="0" marR="0" rtl="0" algn="ctr">
                <a:lnSpc>
                  <a:spcPct val="97175"/>
                </a:lnSpc>
                <a:spcBef>
                  <a:spcPts val="0"/>
                </a:spcBef>
                <a:spcAft>
                  <a:spcPts val="0"/>
                </a:spcAft>
                <a:buNone/>
              </a:pPr>
              <a:r>
                <a:rPr b="1" lang="en-US" sz="4000">
                  <a:solidFill>
                    <a:srgbClr val="000000"/>
                  </a:solidFill>
                  <a:latin typeface="Calibri"/>
                  <a:ea typeface="Calibri"/>
                  <a:cs typeface="Calibri"/>
                  <a:sym typeface="Calibri"/>
                </a:rPr>
                <a:t>E-mail do primeiro autor</a:t>
              </a:r>
              <a:endParaRPr sz="4000">
                <a:latin typeface="Calibri"/>
                <a:ea typeface="Calibri"/>
                <a:cs typeface="Calibri"/>
                <a:sym typeface="Calibri"/>
              </a:endParaRPr>
            </a:p>
          </p:txBody>
        </p:sp>
      </p:grpSp>
      <p:cxnSp>
        <p:nvCxnSpPr>
          <p:cNvPr id="104" name="Google Shape;104;p1"/>
          <p:cNvCxnSpPr/>
          <p:nvPr/>
        </p:nvCxnSpPr>
        <p:spPr>
          <a:xfrm rot="2004">
            <a:off x="-9528" y="8627387"/>
            <a:ext cx="32418306" cy="0"/>
          </a:xfrm>
          <a:prstGeom prst="straightConnector1">
            <a:avLst/>
          </a:prstGeom>
          <a:noFill/>
          <a:ln cap="rnd" cmpd="sng" w="19050">
            <a:solidFill>
              <a:srgbClr val="A020EF"/>
            </a:solidFill>
            <a:prstDash val="solid"/>
            <a:round/>
            <a:headEnd len="sm" w="sm" type="none"/>
            <a:tailEnd len="sm" w="sm" type="none"/>
          </a:ln>
        </p:spPr>
      </p:cxnSp>
      <p:grpSp>
        <p:nvGrpSpPr>
          <p:cNvPr id="105" name="Google Shape;105;p1"/>
          <p:cNvGrpSpPr/>
          <p:nvPr/>
        </p:nvGrpSpPr>
        <p:grpSpPr>
          <a:xfrm>
            <a:off x="1353450" y="9542325"/>
            <a:ext cx="14123700" cy="1111500"/>
            <a:chOff x="1353450" y="9542325"/>
            <a:chExt cx="14123700" cy="1111500"/>
          </a:xfrm>
        </p:grpSpPr>
        <p:sp>
          <p:nvSpPr>
            <p:cNvPr id="106" name="Google Shape;106;p1"/>
            <p:cNvSpPr/>
            <p:nvPr/>
          </p:nvSpPr>
          <p:spPr>
            <a:xfrm>
              <a:off x="1353450" y="9542325"/>
              <a:ext cx="14123700" cy="1111500"/>
            </a:xfrm>
            <a:prstGeom prst="flowChartAlternateProcess">
              <a:avLst/>
            </a:prstGeom>
            <a:solidFill>
              <a:srgbClr val="F2DBFF"/>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07" name="Google Shape;107;p1"/>
            <p:cNvSpPr txBox="1"/>
            <p:nvPr/>
          </p:nvSpPr>
          <p:spPr>
            <a:xfrm>
              <a:off x="1567275" y="9762750"/>
              <a:ext cx="4173000" cy="807600"/>
            </a:xfrm>
            <a:prstGeom prst="rect">
              <a:avLst/>
            </a:prstGeom>
            <a:solidFill>
              <a:srgbClr val="F2DBFF"/>
            </a:solidFill>
            <a:ln>
              <a:noFill/>
            </a:ln>
          </p:spPr>
          <p:txBody>
            <a:bodyPr anchorCtr="0" anchor="t" bIns="0" lIns="0" spcFirstLastPara="1" rIns="0" wrap="square" tIns="0">
              <a:noAutofit/>
            </a:bodyPr>
            <a:lstStyle/>
            <a:p>
              <a:pPr indent="0" lvl="0" marL="0" marR="0" rtl="0" algn="l">
                <a:lnSpc>
                  <a:spcPct val="108000"/>
                </a:lnSpc>
                <a:spcBef>
                  <a:spcPts val="0"/>
                </a:spcBef>
                <a:spcAft>
                  <a:spcPts val="0"/>
                </a:spcAft>
                <a:buNone/>
              </a:pPr>
              <a:r>
                <a:rPr lang="en-US" sz="5000">
                  <a:solidFill>
                    <a:srgbClr val="A020EF"/>
                  </a:solidFill>
                  <a:latin typeface="Oswald"/>
                  <a:ea typeface="Oswald"/>
                  <a:cs typeface="Oswald"/>
                  <a:sym typeface="Oswald"/>
                </a:rPr>
                <a:t>INTRODUÇ</a:t>
              </a:r>
              <a:r>
                <a:rPr lang="en-US" sz="5000">
                  <a:solidFill>
                    <a:srgbClr val="A020EF"/>
                  </a:solidFill>
                  <a:latin typeface="Oswald"/>
                  <a:ea typeface="Oswald"/>
                  <a:cs typeface="Oswald"/>
                  <a:sym typeface="Oswald"/>
                </a:rPr>
                <a:t>ÃO</a:t>
              </a:r>
              <a:endParaRPr sz="5000">
                <a:latin typeface="Oswald"/>
                <a:ea typeface="Oswald"/>
                <a:cs typeface="Oswald"/>
                <a:sym typeface="Oswald"/>
              </a:endParaRPr>
            </a:p>
          </p:txBody>
        </p:sp>
      </p:grpSp>
      <p:grpSp>
        <p:nvGrpSpPr>
          <p:cNvPr id="108" name="Google Shape;108;p1"/>
          <p:cNvGrpSpPr/>
          <p:nvPr/>
        </p:nvGrpSpPr>
        <p:grpSpPr>
          <a:xfrm>
            <a:off x="1382910" y="17310758"/>
            <a:ext cx="14123790" cy="6012594"/>
            <a:chOff x="0" y="0"/>
            <a:chExt cx="18831720" cy="8016792"/>
          </a:xfrm>
        </p:grpSpPr>
        <p:sp>
          <p:nvSpPr>
            <p:cNvPr id="109" name="Google Shape;109;p1"/>
            <p:cNvSpPr/>
            <p:nvPr/>
          </p:nvSpPr>
          <p:spPr>
            <a:xfrm>
              <a:off x="0" y="0"/>
              <a:ext cx="18831720" cy="7555044"/>
            </a:xfrm>
            <a:custGeom>
              <a:rect b="b" l="l" r="r" t="t"/>
              <a:pathLst>
                <a:path extrusionOk="0" h="7555044" w="18831720">
                  <a:moveTo>
                    <a:pt x="0" y="0"/>
                  </a:moveTo>
                  <a:lnTo>
                    <a:pt x="18831720" y="0"/>
                  </a:lnTo>
                  <a:lnTo>
                    <a:pt x="18831720" y="7555044"/>
                  </a:lnTo>
                  <a:lnTo>
                    <a:pt x="0" y="7555044"/>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0" name="Google Shape;110;p1"/>
            <p:cNvSpPr txBox="1"/>
            <p:nvPr/>
          </p:nvSpPr>
          <p:spPr>
            <a:xfrm>
              <a:off x="0" y="433092"/>
              <a:ext cx="18831600" cy="7583700"/>
            </a:xfrm>
            <a:prstGeom prst="rect">
              <a:avLst/>
            </a:prstGeom>
            <a:noFill/>
            <a:ln>
              <a:noFill/>
            </a:ln>
          </p:spPr>
          <p:txBody>
            <a:bodyPr anchorCtr="0" anchor="t" bIns="0" lIns="0" spcFirstLastPara="1" rIns="0" wrap="square" tIns="0">
              <a:noAutofit/>
            </a:bodyPr>
            <a:lstStyle/>
            <a:p>
              <a:pPr indent="0" lvl="0" marL="0" marR="0" rtl="0" algn="just">
                <a:lnSpc>
                  <a:spcPct val="108000"/>
                </a:lnSpc>
                <a:spcBef>
                  <a:spcPts val="0"/>
                </a:spcBef>
                <a:spcAft>
                  <a:spcPts val="0"/>
                </a:spcAft>
                <a:buNone/>
              </a:pPr>
              <a:r>
                <a:rPr lang="en-US" sz="3500">
                  <a:solidFill>
                    <a:srgbClr val="000000"/>
                  </a:solidFill>
                  <a:latin typeface="Calibri"/>
                  <a:ea typeface="Calibri"/>
                  <a:cs typeface="Calibri"/>
                  <a:sym typeface="Calibri"/>
                </a:rPr>
                <a:t>Caso o trabalho exija agradecimentos, esta seção pode ser adicionada após as referências. Não se esqueça de enumerar as fórmulas, caso existam, e de adicionar legendas para todas as figuras e gráficos.</a:t>
              </a:r>
              <a:endParaRPr sz="3500">
                <a:latin typeface="Calibri"/>
                <a:ea typeface="Calibri"/>
                <a:cs typeface="Calibri"/>
                <a:sym typeface="Calibri"/>
              </a:endParaRPr>
            </a:p>
            <a:p>
              <a:pPr indent="0" lvl="0" marL="0" marR="0" rtl="0" algn="just">
                <a:lnSpc>
                  <a:spcPct val="108000"/>
                </a:lnSpc>
                <a:spcBef>
                  <a:spcPts val="0"/>
                </a:spcBef>
                <a:spcAft>
                  <a:spcPts val="0"/>
                </a:spcAft>
                <a:buNone/>
              </a:pPr>
              <a:r>
                <a:rPr i="0" lang="en-US" sz="3500" u="none" strike="noStrike">
                  <a:solidFill>
                    <a:srgbClr val="000000"/>
                  </a:solidFill>
                  <a:latin typeface="Calibri"/>
                  <a:ea typeface="Calibri"/>
                  <a:cs typeface="Calibri"/>
                  <a:sym typeface="Calibri"/>
                </a:rPr>
                <a:t>O pôster deve ser escrito seguindo o formato de duas colunas, obrigatoriamente.</a:t>
              </a:r>
              <a:endParaRPr sz="3500">
                <a:solidFill>
                  <a:srgbClr val="000000"/>
                </a:solidFill>
                <a:latin typeface="Calibri"/>
                <a:ea typeface="Calibri"/>
                <a:cs typeface="Calibri"/>
                <a:sym typeface="Calibri"/>
              </a:endParaRPr>
            </a:p>
            <a:p>
              <a:pPr indent="0" lvl="0" marL="0" marR="0" rtl="0" algn="just">
                <a:lnSpc>
                  <a:spcPct val="108000"/>
                </a:lnSpc>
                <a:spcBef>
                  <a:spcPts val="0"/>
                </a:spcBef>
                <a:spcAft>
                  <a:spcPts val="0"/>
                </a:spcAft>
                <a:buNone/>
              </a:pPr>
              <a:r>
                <a:rPr lang="en-US" sz="3500">
                  <a:solidFill>
                    <a:srgbClr val="000000"/>
                  </a:solidFill>
                  <a:latin typeface="Calibri"/>
                  <a:ea typeface="Calibri"/>
                  <a:cs typeface="Calibri"/>
                  <a:sym typeface="Calibri"/>
                </a:rPr>
                <a:t>Fusce mauris. Vestibulum luctus nibh at lectus. Sed bibendum, nulla a faucibus semper, leo velitultricies tellus, ac venenatis arcu wisi vel nisl. Vestibulum diam. Aliquam pellentesque, augue quissagittis posuere, turpis lacus congue quam, in hendrerit risus eros eget felis. Maecenas eget erat insapien mattis porttitor. Vestibulum porttitor. Nulla facilisi. Sed a turpis eu lacus commodo facilisis.</a:t>
              </a:r>
              <a:endParaRPr sz="3500">
                <a:latin typeface="Calibri"/>
                <a:ea typeface="Calibri"/>
                <a:cs typeface="Calibri"/>
                <a:sym typeface="Calibri"/>
              </a:endParaRPr>
            </a:p>
          </p:txBody>
        </p:sp>
      </p:grpSp>
      <p:grpSp>
        <p:nvGrpSpPr>
          <p:cNvPr id="111" name="Google Shape;111;p1"/>
          <p:cNvGrpSpPr/>
          <p:nvPr/>
        </p:nvGrpSpPr>
        <p:grpSpPr>
          <a:xfrm>
            <a:off x="1353440" y="24434704"/>
            <a:ext cx="14154425" cy="17140719"/>
            <a:chOff x="0" y="0"/>
            <a:chExt cx="18872567" cy="22854292"/>
          </a:xfrm>
        </p:grpSpPr>
        <p:sp>
          <p:nvSpPr>
            <p:cNvPr id="112" name="Google Shape;112;p1"/>
            <p:cNvSpPr/>
            <p:nvPr/>
          </p:nvSpPr>
          <p:spPr>
            <a:xfrm>
              <a:off x="0" y="0"/>
              <a:ext cx="18831720" cy="21217592"/>
            </a:xfrm>
            <a:custGeom>
              <a:rect b="b" l="l" r="r" t="t"/>
              <a:pathLst>
                <a:path extrusionOk="0" h="21217592" w="18831720">
                  <a:moveTo>
                    <a:pt x="0" y="0"/>
                  </a:moveTo>
                  <a:lnTo>
                    <a:pt x="18831720" y="0"/>
                  </a:lnTo>
                  <a:lnTo>
                    <a:pt x="18831720" y="21217592"/>
                  </a:lnTo>
                  <a:lnTo>
                    <a:pt x="0" y="21217592"/>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3" name="Google Shape;113;p1"/>
            <p:cNvSpPr txBox="1"/>
            <p:nvPr/>
          </p:nvSpPr>
          <p:spPr>
            <a:xfrm>
              <a:off x="40967" y="1607992"/>
              <a:ext cx="18831600" cy="21246300"/>
            </a:xfrm>
            <a:prstGeom prst="rect">
              <a:avLst/>
            </a:prstGeom>
            <a:noFill/>
            <a:ln>
              <a:noFill/>
            </a:ln>
          </p:spPr>
          <p:txBody>
            <a:bodyPr anchorCtr="0" anchor="t" bIns="0" lIns="0" spcFirstLastPara="1" rIns="0" wrap="square" tIns="0">
              <a:noAutofit/>
            </a:bodyPr>
            <a:lstStyle/>
            <a:p>
              <a:pPr indent="0" lvl="0" marL="0" marR="0" rtl="0" algn="just">
                <a:lnSpc>
                  <a:spcPct val="108000"/>
                </a:lnSpc>
                <a:spcBef>
                  <a:spcPts val="0"/>
                </a:spcBef>
                <a:spcAft>
                  <a:spcPts val="0"/>
                </a:spcAft>
                <a:buNone/>
              </a:pPr>
              <a:r>
                <a:rPr lang="en-US" sz="3500">
                  <a:solidFill>
                    <a:srgbClr val="000000"/>
                  </a:solidFill>
                  <a:latin typeface="Calibri"/>
                  <a:ea typeface="Calibri"/>
                  <a:cs typeface="Calibri"/>
                  <a:sym typeface="Calibri"/>
                </a:rPr>
                <a:t>Nulla malesuada porttitor diam. Donec felis erat, congue non, volutpat at, tincidunt tristique, libero.Vivamus viverra fermentum felis. Donec nonummy pellentesque ante. Phasellus adipiscing semperelit. Proin fermentum massa ac quam. Sed diam turpis, molestie vitae, placerat a, molestie nec, leo.Maecenas lacinia. Nam ipsum ligula, eleifend at, accumsan nec, suscipit a, ipsum. Morbi blanditligula feugiat magna. Nunc eleifend consequat lorem. Sed lacinia nulla vitae enim. Pellentesque tin-cidunt purus vel magna. Integer non enim. Praesent euismod nunc eu purus. Donec bibendum quamin tellus. Nullam cursus pulvinar lectus. Donec et mi. Nam vulputate metus eu enim. Vestibulumpellentesque felis eu massa.</a:t>
              </a:r>
              <a:endParaRPr sz="3500">
                <a:latin typeface="Calibri"/>
                <a:ea typeface="Calibri"/>
                <a:cs typeface="Calibri"/>
                <a:sym typeface="Calibri"/>
              </a:endParaRPr>
            </a:p>
            <a:p>
              <a:pPr indent="0" lvl="0" marL="0" marR="0" rtl="0" algn="ctr">
                <a:lnSpc>
                  <a:spcPct val="108000"/>
                </a:lnSpc>
                <a:spcBef>
                  <a:spcPts val="0"/>
                </a:spcBef>
                <a:spcAft>
                  <a:spcPts val="0"/>
                </a:spcAft>
                <a:buNone/>
              </a:pPr>
              <a:r>
                <a:rPr lang="en-US" sz="3500">
                  <a:solidFill>
                    <a:srgbClr val="000000"/>
                  </a:solidFill>
                  <a:latin typeface="Calibri"/>
                  <a:ea typeface="Calibri"/>
                  <a:cs typeface="Calibri"/>
                  <a:sym typeface="Calibri"/>
                </a:rPr>
                <a:t>E = mc2</a:t>
              </a:r>
              <a:endParaRPr sz="3500">
                <a:latin typeface="Calibri"/>
                <a:ea typeface="Calibri"/>
                <a:cs typeface="Calibri"/>
                <a:sym typeface="Calibri"/>
              </a:endParaRPr>
            </a:p>
            <a:p>
              <a:pPr indent="0" lvl="0" marL="0" marR="0" rtl="0" algn="just">
                <a:lnSpc>
                  <a:spcPct val="108000"/>
                </a:lnSpc>
                <a:spcBef>
                  <a:spcPts val="0"/>
                </a:spcBef>
                <a:spcAft>
                  <a:spcPts val="0"/>
                </a:spcAft>
                <a:buNone/>
              </a:pPr>
              <a:r>
                <a:rPr lang="en-US" sz="3500">
                  <a:solidFill>
                    <a:srgbClr val="000000"/>
                  </a:solidFill>
                  <a:latin typeface="Calibri"/>
                  <a:ea typeface="Calibri"/>
                  <a:cs typeface="Calibri"/>
                  <a:sym typeface="Calibri"/>
                </a:rPr>
                <a:t>Fusce mauris. Vestibulum luctus nibh at lectus. Sed bibendum, nulla a faucibus semper, leo velitultricies tellus, ac venenatis arcu wisi vel nisl. Vestibulum diam. Aliquam pellentesque, augue quissagittis posuere, turpis lacus congue quam, in hendrerit risus eros eget felis. Maecenas eget erat insapien mattis porttitor. Vestibulum porttitor. Nulla facilisi. Sed a turpis eu lacus commodo facilisis.Morbi fringilla, wisi in dignissim interdum, justo lectus sagittis dui, et vehicula libero dui cursus dui.Mauris tempor ligula sed lacus. Duis cursus enim ut augue. Cras ac magna. Cras nulla. Nulla egestas.Curabitur a leo. Quisque egestas wisi eget nunc. Nam feugiat lacus vel est. Curabitur consectetuer.</a:t>
              </a:r>
              <a:endParaRPr sz="3500">
                <a:solidFill>
                  <a:srgbClr val="000000"/>
                </a:solidFill>
                <a:latin typeface="Calibri"/>
                <a:ea typeface="Calibri"/>
                <a:cs typeface="Calibri"/>
                <a:sym typeface="Calibri"/>
              </a:endParaRPr>
            </a:p>
            <a:p>
              <a:pPr indent="0" lvl="0" marL="0" marR="0" rtl="0" algn="just">
                <a:lnSpc>
                  <a:spcPct val="108000"/>
                </a:lnSpc>
                <a:spcBef>
                  <a:spcPts val="0"/>
                </a:spcBef>
                <a:spcAft>
                  <a:spcPts val="0"/>
                </a:spcAft>
                <a:buNone/>
              </a:pPr>
              <a:r>
                <a:rPr lang="en-US" sz="3500">
                  <a:solidFill>
                    <a:srgbClr val="000000"/>
                  </a:solidFill>
                  <a:latin typeface="Calibri"/>
                  <a:ea typeface="Calibri"/>
                  <a:cs typeface="Calibri"/>
                  <a:sym typeface="Calibri"/>
                </a:rPr>
                <a:t>Morbi luctus, wisi viverra faucibus pretium, nibh est placerat odio, nec commodo wisi enim egetquam. Quisque libero justo, consectetuer a, feugiat vitae, porttitor eu, libero. Suspendisse sed maurisvitae elit sollicitudin malesuada. Maecenas ultricies eros sit amet ante. Ut venenatis velit. Maecenassed mi eget dui varius euismod. Phasellus aliquet volutpat odio. Vestibulum ante ipsum primis in</a:t>
              </a:r>
              <a:endParaRPr sz="3500">
                <a:latin typeface="Calibri"/>
                <a:ea typeface="Calibri"/>
                <a:cs typeface="Calibri"/>
                <a:sym typeface="Calibri"/>
              </a:endParaRPr>
            </a:p>
          </p:txBody>
        </p:sp>
      </p:grpSp>
      <p:grpSp>
        <p:nvGrpSpPr>
          <p:cNvPr id="114" name="Google Shape;114;p1"/>
          <p:cNvGrpSpPr/>
          <p:nvPr/>
        </p:nvGrpSpPr>
        <p:grpSpPr>
          <a:xfrm>
            <a:off x="16889610" y="9754104"/>
            <a:ext cx="14123790" cy="3709000"/>
            <a:chOff x="0" y="-28575"/>
            <a:chExt cx="18831720" cy="4945334"/>
          </a:xfrm>
        </p:grpSpPr>
        <p:sp>
          <p:nvSpPr>
            <p:cNvPr id="115" name="Google Shape;115;p1"/>
            <p:cNvSpPr/>
            <p:nvPr/>
          </p:nvSpPr>
          <p:spPr>
            <a:xfrm>
              <a:off x="0" y="0"/>
              <a:ext cx="18831720" cy="4916759"/>
            </a:xfrm>
            <a:custGeom>
              <a:rect b="b" l="l" r="r" t="t"/>
              <a:pathLst>
                <a:path extrusionOk="0" h="4916759" w="18831720">
                  <a:moveTo>
                    <a:pt x="0" y="0"/>
                  </a:moveTo>
                  <a:lnTo>
                    <a:pt x="18831720" y="0"/>
                  </a:lnTo>
                  <a:lnTo>
                    <a:pt x="18831720" y="4916759"/>
                  </a:lnTo>
                  <a:lnTo>
                    <a:pt x="0" y="4916759"/>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6" name="Google Shape;116;p1"/>
            <p:cNvSpPr txBox="1"/>
            <p:nvPr/>
          </p:nvSpPr>
          <p:spPr>
            <a:xfrm>
              <a:off x="0" y="-28575"/>
              <a:ext cx="18831720" cy="4945334"/>
            </a:xfrm>
            <a:prstGeom prst="rect">
              <a:avLst/>
            </a:prstGeom>
            <a:noFill/>
            <a:ln>
              <a:noFill/>
            </a:ln>
          </p:spPr>
          <p:txBody>
            <a:bodyPr anchorCtr="0" anchor="t" bIns="0" lIns="0" spcFirstLastPara="1" rIns="0" wrap="square" tIns="0">
              <a:noAutofit/>
            </a:bodyPr>
            <a:lstStyle/>
            <a:p>
              <a:pPr indent="0" lvl="0" marL="0" marR="0" rtl="0" algn="just">
                <a:lnSpc>
                  <a:spcPct val="108000"/>
                </a:lnSpc>
                <a:spcBef>
                  <a:spcPts val="0"/>
                </a:spcBef>
                <a:spcAft>
                  <a:spcPts val="0"/>
                </a:spcAft>
                <a:buNone/>
              </a:pPr>
              <a:r>
                <a:rPr lang="en-US" sz="3500">
                  <a:solidFill>
                    <a:srgbClr val="000000"/>
                  </a:solidFill>
                  <a:latin typeface="Calibri"/>
                  <a:ea typeface="Calibri"/>
                  <a:cs typeface="Calibri"/>
                  <a:sym typeface="Calibri"/>
                </a:rPr>
                <a:t>faucibus orci luctus et ultrices posuere cubilia Curae; Pellentesque sit amet pede ac sem eleifend con-sectetuer. Nullam elementum, urna vel imperdiet sodales, elit ipsum pharetra ligula, ac pretium antejusto a nulla. Curabitur tristique arcu eu metus. Vestibulum lectus. Proin mauris. Proin eu nunc euurna hendrerit faucibus. Aliquam auctor, pede consequat laoreet varius, eros tellus scelerisque quam,pellentesque hendrerit ipsum dolor sed augue. Nulla nec lacus.</a:t>
              </a:r>
              <a:endParaRPr sz="3500">
                <a:latin typeface="Calibri"/>
                <a:ea typeface="Calibri"/>
                <a:cs typeface="Calibri"/>
                <a:sym typeface="Calibri"/>
              </a:endParaRPr>
            </a:p>
          </p:txBody>
        </p:sp>
      </p:grpSp>
      <p:grpSp>
        <p:nvGrpSpPr>
          <p:cNvPr id="117" name="Google Shape;117;p1"/>
          <p:cNvGrpSpPr/>
          <p:nvPr/>
        </p:nvGrpSpPr>
        <p:grpSpPr>
          <a:xfrm>
            <a:off x="16851584" y="14989003"/>
            <a:ext cx="14161815" cy="6700169"/>
            <a:chOff x="-50700" y="0"/>
            <a:chExt cx="18882420" cy="8933558"/>
          </a:xfrm>
        </p:grpSpPr>
        <p:sp>
          <p:nvSpPr>
            <p:cNvPr id="118" name="Google Shape;118;p1"/>
            <p:cNvSpPr/>
            <p:nvPr/>
          </p:nvSpPr>
          <p:spPr>
            <a:xfrm>
              <a:off x="0" y="0"/>
              <a:ext cx="18831720" cy="8296466"/>
            </a:xfrm>
            <a:custGeom>
              <a:rect b="b" l="l" r="r" t="t"/>
              <a:pathLst>
                <a:path extrusionOk="0" h="8296466" w="18831720">
                  <a:moveTo>
                    <a:pt x="0" y="0"/>
                  </a:moveTo>
                  <a:lnTo>
                    <a:pt x="18831720" y="0"/>
                  </a:lnTo>
                  <a:lnTo>
                    <a:pt x="18831720" y="8296466"/>
                  </a:lnTo>
                  <a:lnTo>
                    <a:pt x="0" y="8296466"/>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9" name="Google Shape;119;p1"/>
            <p:cNvSpPr txBox="1"/>
            <p:nvPr/>
          </p:nvSpPr>
          <p:spPr>
            <a:xfrm>
              <a:off x="-50700" y="608558"/>
              <a:ext cx="18831600" cy="8325000"/>
            </a:xfrm>
            <a:prstGeom prst="rect">
              <a:avLst/>
            </a:prstGeom>
            <a:noFill/>
            <a:ln>
              <a:noFill/>
            </a:ln>
          </p:spPr>
          <p:txBody>
            <a:bodyPr anchorCtr="0" anchor="t" bIns="0" lIns="0" spcFirstLastPara="1" rIns="0" wrap="square" tIns="0">
              <a:noAutofit/>
            </a:bodyPr>
            <a:lstStyle/>
            <a:p>
              <a:pPr indent="0" lvl="0" marL="0" marR="0" rtl="0" algn="just">
                <a:lnSpc>
                  <a:spcPct val="108000"/>
                </a:lnSpc>
                <a:spcBef>
                  <a:spcPts val="0"/>
                </a:spcBef>
                <a:spcAft>
                  <a:spcPts val="0"/>
                </a:spcAft>
                <a:buNone/>
              </a:pPr>
              <a:r>
                <a:rPr lang="en-US" sz="3500">
                  <a:solidFill>
                    <a:srgbClr val="000000"/>
                  </a:solidFill>
                  <a:latin typeface="Calibri"/>
                  <a:ea typeface="Calibri"/>
                  <a:cs typeface="Calibri"/>
                  <a:sym typeface="Calibri"/>
                </a:rPr>
                <a:t>Lorem ipsum dolor sit amet, consectetuer adipiscing elit. Ut purus elit, vestibulum ut, placerat ac,adipiscing vitae, felis. Curabitur dictum gravida mauris. Nam arcu libero, nonummy eget, consecte-tuer id, vulputate a, magna. Donec vehicula augue eu neque. Pellentesque habitant morbi tristiquesenectus et netus et malesuada fames ac turpis egestas. Mauris ut leo. Cras viverra metus rhoncussem. Nulla et lectus vestibulum urna fringilla ultrices. Phasellus eu tellus sit amet tortor gravida pla-cerat. Integer sapien est, iaculis in, pretium quis, viverra ac, nunc. Praesent eget sem vel leo ultricesbibendum. Aenean faucibus. Morbi dolor nulla, malesuada eu, pulvinar at, mollis ac, nulla. Curabi-tur auctor semper nulla. Donec varius orci eget risus. Duis nibh mi, congue eu, accumsan eleifend,sagittis quis, diam. Duis eget orci sit amet orci dignissim rutrum.</a:t>
              </a:r>
              <a:endParaRPr sz="3500">
                <a:latin typeface="Calibri"/>
                <a:ea typeface="Calibri"/>
                <a:cs typeface="Calibri"/>
                <a:sym typeface="Calibri"/>
              </a:endParaRPr>
            </a:p>
          </p:txBody>
        </p:sp>
      </p:grpSp>
      <p:sp>
        <p:nvSpPr>
          <p:cNvPr id="120" name="Google Shape;120;p1"/>
          <p:cNvSpPr txBox="1"/>
          <p:nvPr/>
        </p:nvSpPr>
        <p:spPr>
          <a:xfrm>
            <a:off x="16927709" y="29118320"/>
            <a:ext cx="14123700" cy="4899900"/>
          </a:xfrm>
          <a:prstGeom prst="rect">
            <a:avLst/>
          </a:prstGeom>
          <a:noFill/>
          <a:ln>
            <a:noFill/>
          </a:ln>
        </p:spPr>
        <p:txBody>
          <a:bodyPr anchorCtr="0" anchor="t" bIns="0" lIns="0" spcFirstLastPara="1" rIns="0" wrap="square" tIns="0">
            <a:noAutofit/>
          </a:bodyPr>
          <a:lstStyle/>
          <a:p>
            <a:pPr indent="0" lvl="0" marL="0" marR="0" rtl="0" algn="just">
              <a:lnSpc>
                <a:spcPct val="108000"/>
              </a:lnSpc>
              <a:spcBef>
                <a:spcPts val="0"/>
              </a:spcBef>
              <a:spcAft>
                <a:spcPts val="0"/>
              </a:spcAft>
              <a:buNone/>
            </a:pPr>
            <a:r>
              <a:rPr lang="en-US" sz="3500">
                <a:solidFill>
                  <a:srgbClr val="000000"/>
                </a:solidFill>
                <a:latin typeface="Calibri"/>
                <a:ea typeface="Calibri"/>
                <a:cs typeface="Calibri"/>
                <a:sym typeface="Calibri"/>
              </a:rPr>
              <a:t>Pellentesque habitant morbi tristique senectus et netus et malesuada fames ac turpis egestas. Donecodio elit, dictum in, hendrerit sit amet, egestas sed, leo. Praesent feugiat sapien aliquet odio. Integervitae justo. Aliquam vestibulum fringilla lorem. Sed neque lectus, consectetuer at, consectetuer sed,eleifend ac, lectus. Nulla facilisi. Pellentesque eget lectus. Proin eu metus. Sed porttitor. In hac habi-tasse platea dictumst. Suspendisse eu lectus. Ut mi mi, lacinia sit amet, placerat et, mollis vitae, dui.Sed ante tellus, tristique ut, iaculis eu, malesuada ac, dui. Mauris nibh leo, facilisis non, adipiscingquis, ultrices a, dui.</a:t>
            </a:r>
            <a:endParaRPr sz="3500">
              <a:latin typeface="Calibri"/>
              <a:ea typeface="Calibri"/>
              <a:cs typeface="Calibri"/>
              <a:sym typeface="Calibri"/>
            </a:endParaRPr>
          </a:p>
        </p:txBody>
      </p:sp>
      <p:grpSp>
        <p:nvGrpSpPr>
          <p:cNvPr id="121" name="Google Shape;121;p1"/>
          <p:cNvGrpSpPr/>
          <p:nvPr/>
        </p:nvGrpSpPr>
        <p:grpSpPr>
          <a:xfrm>
            <a:off x="16919076" y="34951261"/>
            <a:ext cx="14061868" cy="4790069"/>
            <a:chOff x="0" y="0"/>
            <a:chExt cx="18749158" cy="6386758"/>
          </a:xfrm>
        </p:grpSpPr>
        <p:sp>
          <p:nvSpPr>
            <p:cNvPr id="122" name="Google Shape;122;p1"/>
            <p:cNvSpPr/>
            <p:nvPr/>
          </p:nvSpPr>
          <p:spPr>
            <a:xfrm>
              <a:off x="0" y="0"/>
              <a:ext cx="18749158" cy="4916759"/>
            </a:xfrm>
            <a:custGeom>
              <a:rect b="b" l="l" r="r" t="t"/>
              <a:pathLst>
                <a:path extrusionOk="0" h="4916759" w="18749158">
                  <a:moveTo>
                    <a:pt x="0" y="0"/>
                  </a:moveTo>
                  <a:lnTo>
                    <a:pt x="18749158" y="0"/>
                  </a:lnTo>
                  <a:lnTo>
                    <a:pt x="18749158" y="4916759"/>
                  </a:lnTo>
                  <a:lnTo>
                    <a:pt x="0" y="4916759"/>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3" name="Google Shape;123;p1"/>
            <p:cNvSpPr txBox="1"/>
            <p:nvPr/>
          </p:nvSpPr>
          <p:spPr>
            <a:xfrm>
              <a:off x="33" y="1441558"/>
              <a:ext cx="18749100" cy="4945200"/>
            </a:xfrm>
            <a:prstGeom prst="rect">
              <a:avLst/>
            </a:prstGeom>
            <a:noFill/>
            <a:ln>
              <a:noFill/>
            </a:ln>
          </p:spPr>
          <p:txBody>
            <a:bodyPr anchorCtr="0" anchor="t" bIns="0" lIns="0" spcFirstLastPara="1" rIns="0" wrap="square" tIns="0">
              <a:noAutofit/>
            </a:bodyPr>
            <a:lstStyle/>
            <a:p>
              <a:pPr indent="-222250" lvl="1" marL="434340" marR="0" rtl="0" algn="just">
                <a:lnSpc>
                  <a:spcPct val="108000"/>
                </a:lnSpc>
                <a:spcBef>
                  <a:spcPts val="0"/>
                </a:spcBef>
                <a:spcAft>
                  <a:spcPts val="0"/>
                </a:spcAft>
                <a:buClr>
                  <a:srgbClr val="000000"/>
                </a:buClr>
                <a:buSzPts val="3500"/>
                <a:buFont typeface="Calibri"/>
                <a:buAutoNum type="arabicPeriod"/>
              </a:pPr>
              <a:r>
                <a:rPr i="0" lang="en-US" sz="3500" u="none" cap="none" strike="noStrike">
                  <a:solidFill>
                    <a:srgbClr val="000000"/>
                  </a:solidFill>
                  <a:latin typeface="Calibri"/>
                  <a:ea typeface="Calibri"/>
                  <a:cs typeface="Calibri"/>
                  <a:sym typeface="Calibri"/>
                </a:rPr>
                <a:t>Wojtak, R., Hansen, S. &amp; Hjorth J. ”Gravitational redshift of galaxies in clusters as predicted bygeneral relativity”, 2011, Nature, 477, 567 (W11).</a:t>
              </a:r>
              <a:endParaRPr sz="3500">
                <a:latin typeface="Calibri"/>
                <a:ea typeface="Calibri"/>
                <a:cs typeface="Calibri"/>
                <a:sym typeface="Calibri"/>
              </a:endParaRPr>
            </a:p>
            <a:p>
              <a:pPr indent="-222250" lvl="1" marL="434340" marR="0" rtl="0" algn="just">
                <a:lnSpc>
                  <a:spcPct val="108000"/>
                </a:lnSpc>
                <a:spcBef>
                  <a:spcPts val="0"/>
                </a:spcBef>
                <a:spcAft>
                  <a:spcPts val="0"/>
                </a:spcAft>
                <a:buClr>
                  <a:srgbClr val="000000"/>
                </a:buClr>
                <a:buSzPts val="3500"/>
                <a:buFont typeface="Calibri"/>
                <a:buAutoNum type="arabicPeriod"/>
              </a:pPr>
              <a:r>
                <a:rPr i="0" lang="en-US" sz="3500" u="none" cap="none" strike="noStrike">
                  <a:solidFill>
                    <a:srgbClr val="000000"/>
                  </a:solidFill>
                  <a:latin typeface="Calibri"/>
                  <a:ea typeface="Calibri"/>
                  <a:cs typeface="Calibri"/>
                  <a:sym typeface="Calibri"/>
                </a:rPr>
                <a:t>”Light from galaxy clusters confirm theory of relativity” DARK News, 2011. Recuperado de:www.livescience.com/16270-general-relativity-gravitational-redshift-galaxies.html</a:t>
              </a:r>
              <a:endParaRPr sz="3500">
                <a:latin typeface="Calibri"/>
                <a:ea typeface="Calibri"/>
                <a:cs typeface="Calibri"/>
                <a:sym typeface="Calibri"/>
              </a:endParaRPr>
            </a:p>
          </p:txBody>
        </p:sp>
      </p:grpSp>
      <p:grpSp>
        <p:nvGrpSpPr>
          <p:cNvPr id="124" name="Google Shape;124;p1"/>
          <p:cNvGrpSpPr/>
          <p:nvPr/>
        </p:nvGrpSpPr>
        <p:grpSpPr>
          <a:xfrm>
            <a:off x="16919076" y="26960163"/>
            <a:ext cx="14123790" cy="604004"/>
            <a:chOff x="0" y="-66675"/>
            <a:chExt cx="18831720" cy="805339"/>
          </a:xfrm>
        </p:grpSpPr>
        <p:sp>
          <p:nvSpPr>
            <p:cNvPr id="125" name="Google Shape;125;p1"/>
            <p:cNvSpPr/>
            <p:nvPr/>
          </p:nvSpPr>
          <p:spPr>
            <a:xfrm>
              <a:off x="0" y="0"/>
              <a:ext cx="18831720" cy="738664"/>
            </a:xfrm>
            <a:custGeom>
              <a:rect b="b" l="l" r="r" t="t"/>
              <a:pathLst>
                <a:path extrusionOk="0" h="738664" w="18831720">
                  <a:moveTo>
                    <a:pt x="0" y="0"/>
                  </a:moveTo>
                  <a:lnTo>
                    <a:pt x="18831720" y="0"/>
                  </a:lnTo>
                  <a:lnTo>
                    <a:pt x="18831720" y="738664"/>
                  </a:lnTo>
                  <a:lnTo>
                    <a:pt x="0" y="738664"/>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6" name="Google Shape;126;p1"/>
            <p:cNvSpPr txBox="1"/>
            <p:nvPr/>
          </p:nvSpPr>
          <p:spPr>
            <a:xfrm>
              <a:off x="0" y="-66675"/>
              <a:ext cx="18831720" cy="805339"/>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None/>
              </a:pPr>
              <a:r>
                <a:rPr lang="en-US" sz="3000">
                  <a:solidFill>
                    <a:srgbClr val="000000"/>
                  </a:solidFill>
                  <a:latin typeface="Calibri"/>
                  <a:ea typeface="Calibri"/>
                  <a:cs typeface="Calibri"/>
                  <a:sym typeface="Calibri"/>
                </a:rPr>
                <a:t>Figura 1: Legenda da figura.</a:t>
              </a:r>
              <a:endParaRPr>
                <a:latin typeface="Calibri"/>
                <a:ea typeface="Calibri"/>
                <a:cs typeface="Calibri"/>
                <a:sym typeface="Calibri"/>
              </a:endParaRPr>
            </a:p>
          </p:txBody>
        </p:sp>
      </p:grpSp>
      <p:sp>
        <p:nvSpPr>
          <p:cNvPr id="127" name="Google Shape;127;p1"/>
          <p:cNvSpPr txBox="1"/>
          <p:nvPr/>
        </p:nvSpPr>
        <p:spPr>
          <a:xfrm>
            <a:off x="1611560" y="24508441"/>
            <a:ext cx="14123700" cy="1111500"/>
          </a:xfrm>
          <a:prstGeom prst="rect">
            <a:avLst/>
          </a:prstGeom>
          <a:noFill/>
          <a:ln>
            <a:noFill/>
          </a:ln>
        </p:spPr>
        <p:txBody>
          <a:bodyPr anchorCtr="0" anchor="t" bIns="0" lIns="0" spcFirstLastPara="1" rIns="0" wrap="square" tIns="0">
            <a:noAutofit/>
          </a:bodyPr>
          <a:lstStyle/>
          <a:p>
            <a:pPr indent="0" lvl="0" marL="0" marR="0" rtl="0" algn="l">
              <a:lnSpc>
                <a:spcPct val="108000"/>
              </a:lnSpc>
              <a:spcBef>
                <a:spcPts val="0"/>
              </a:spcBef>
              <a:spcAft>
                <a:spcPts val="0"/>
              </a:spcAft>
              <a:buNone/>
            </a:pPr>
            <a:r>
              <a:rPr lang="en-US" sz="5000">
                <a:solidFill>
                  <a:srgbClr val="A020EF"/>
                </a:solidFill>
                <a:latin typeface="Oswald"/>
                <a:ea typeface="Oswald"/>
                <a:cs typeface="Oswald"/>
                <a:sym typeface="Oswald"/>
              </a:rPr>
              <a:t>MATERIAL E MÉTODOS</a:t>
            </a:r>
            <a:endParaRPr sz="5000">
              <a:latin typeface="Oswald"/>
              <a:ea typeface="Oswald"/>
              <a:cs typeface="Oswald"/>
              <a:sym typeface="Oswald"/>
            </a:endParaRPr>
          </a:p>
        </p:txBody>
      </p:sp>
      <p:sp>
        <p:nvSpPr>
          <p:cNvPr id="128" name="Google Shape;128;p1"/>
          <p:cNvSpPr txBox="1"/>
          <p:nvPr/>
        </p:nvSpPr>
        <p:spPr>
          <a:xfrm>
            <a:off x="17099234" y="14336481"/>
            <a:ext cx="14123700" cy="1111500"/>
          </a:xfrm>
          <a:prstGeom prst="rect">
            <a:avLst/>
          </a:prstGeom>
          <a:noFill/>
          <a:ln>
            <a:noFill/>
          </a:ln>
        </p:spPr>
        <p:txBody>
          <a:bodyPr anchorCtr="0" anchor="t" bIns="0" lIns="0" spcFirstLastPara="1" rIns="0" wrap="square" tIns="0">
            <a:noAutofit/>
          </a:bodyPr>
          <a:lstStyle/>
          <a:p>
            <a:pPr indent="0" lvl="0" marL="0" marR="0" rtl="0" algn="l">
              <a:lnSpc>
                <a:spcPct val="108000"/>
              </a:lnSpc>
              <a:spcBef>
                <a:spcPts val="0"/>
              </a:spcBef>
              <a:spcAft>
                <a:spcPts val="0"/>
              </a:spcAft>
              <a:buNone/>
            </a:pPr>
            <a:r>
              <a:rPr lang="en-US" sz="5000">
                <a:solidFill>
                  <a:srgbClr val="A020EF"/>
                </a:solidFill>
                <a:latin typeface="Oswald"/>
                <a:ea typeface="Oswald"/>
                <a:cs typeface="Oswald"/>
                <a:sym typeface="Oswald"/>
              </a:rPr>
              <a:t>RESULTADOS</a:t>
            </a:r>
            <a:endParaRPr sz="400">
              <a:latin typeface="Oswald"/>
              <a:ea typeface="Oswald"/>
              <a:cs typeface="Oswald"/>
              <a:sym typeface="Oswald"/>
            </a:endParaRPr>
          </a:p>
        </p:txBody>
      </p:sp>
      <p:sp>
        <p:nvSpPr>
          <p:cNvPr id="129" name="Google Shape;129;p1"/>
          <p:cNvSpPr txBox="1"/>
          <p:nvPr/>
        </p:nvSpPr>
        <p:spPr>
          <a:xfrm>
            <a:off x="17141601" y="28031163"/>
            <a:ext cx="4173000" cy="1111500"/>
          </a:xfrm>
          <a:prstGeom prst="rect">
            <a:avLst/>
          </a:prstGeom>
          <a:noFill/>
          <a:ln>
            <a:noFill/>
          </a:ln>
        </p:spPr>
        <p:txBody>
          <a:bodyPr anchorCtr="0" anchor="t" bIns="0" lIns="0" spcFirstLastPara="1" rIns="0" wrap="square" tIns="0">
            <a:noAutofit/>
          </a:bodyPr>
          <a:lstStyle/>
          <a:p>
            <a:pPr indent="0" lvl="0" marL="0" marR="0" rtl="0" algn="l">
              <a:lnSpc>
                <a:spcPct val="108000"/>
              </a:lnSpc>
              <a:spcBef>
                <a:spcPts val="0"/>
              </a:spcBef>
              <a:spcAft>
                <a:spcPts val="0"/>
              </a:spcAft>
              <a:buNone/>
            </a:pPr>
            <a:r>
              <a:rPr lang="en-US" sz="5000">
                <a:solidFill>
                  <a:srgbClr val="A020EF"/>
                </a:solidFill>
                <a:latin typeface="Oswald"/>
                <a:ea typeface="Oswald"/>
                <a:cs typeface="Oswald"/>
                <a:sym typeface="Oswald"/>
              </a:rPr>
              <a:t>CONCLUS</a:t>
            </a:r>
            <a:r>
              <a:rPr lang="en-US" sz="5000">
                <a:solidFill>
                  <a:srgbClr val="A020EF"/>
                </a:solidFill>
                <a:latin typeface="Oswald"/>
                <a:ea typeface="Oswald"/>
                <a:cs typeface="Oswald"/>
                <a:sym typeface="Oswald"/>
              </a:rPr>
              <a:t>ÃO</a:t>
            </a:r>
            <a:endParaRPr sz="5000">
              <a:latin typeface="Oswald"/>
              <a:ea typeface="Oswald"/>
              <a:cs typeface="Oswald"/>
              <a:sym typeface="Oswald"/>
            </a:endParaRPr>
          </a:p>
        </p:txBody>
      </p:sp>
      <p:sp>
        <p:nvSpPr>
          <p:cNvPr id="130" name="Google Shape;130;p1"/>
          <p:cNvSpPr txBox="1"/>
          <p:nvPr/>
        </p:nvSpPr>
        <p:spPr>
          <a:xfrm>
            <a:off x="17034800" y="34815975"/>
            <a:ext cx="3685500" cy="1111500"/>
          </a:xfrm>
          <a:prstGeom prst="rect">
            <a:avLst/>
          </a:prstGeom>
          <a:noFill/>
          <a:ln>
            <a:noFill/>
          </a:ln>
        </p:spPr>
        <p:txBody>
          <a:bodyPr anchorCtr="0" anchor="t" bIns="0" lIns="0" spcFirstLastPara="1" rIns="0" wrap="square" tIns="0">
            <a:noAutofit/>
          </a:bodyPr>
          <a:lstStyle/>
          <a:p>
            <a:pPr indent="0" lvl="0" marL="0" marR="0" rtl="0" algn="l">
              <a:lnSpc>
                <a:spcPct val="108000"/>
              </a:lnSpc>
              <a:spcBef>
                <a:spcPts val="0"/>
              </a:spcBef>
              <a:spcAft>
                <a:spcPts val="0"/>
              </a:spcAft>
              <a:buNone/>
            </a:pPr>
            <a:r>
              <a:rPr lang="en-US" sz="5000">
                <a:solidFill>
                  <a:srgbClr val="A020EF"/>
                </a:solidFill>
                <a:latin typeface="Oswald"/>
                <a:ea typeface="Oswald"/>
                <a:cs typeface="Oswald"/>
                <a:sym typeface="Oswald"/>
              </a:rPr>
              <a:t>REFERÊNCIAS</a:t>
            </a:r>
            <a:endParaRPr sz="400">
              <a:latin typeface="Oswald"/>
              <a:ea typeface="Oswald"/>
              <a:cs typeface="Oswald"/>
              <a:sym typeface="Oswald"/>
            </a:endParaRPr>
          </a:p>
        </p:txBody>
      </p:sp>
      <p:sp>
        <p:nvSpPr>
          <p:cNvPr id="131" name="Google Shape;131;p1"/>
          <p:cNvSpPr/>
          <p:nvPr/>
        </p:nvSpPr>
        <p:spPr>
          <a:xfrm>
            <a:off x="1353450" y="16330225"/>
            <a:ext cx="14123700" cy="1111500"/>
          </a:xfrm>
          <a:prstGeom prst="flowChartAlternateProcess">
            <a:avLst/>
          </a:prstGeom>
          <a:solidFill>
            <a:srgbClr val="F2DBFF"/>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32" name="Google Shape;132;p1"/>
          <p:cNvSpPr txBox="1"/>
          <p:nvPr/>
        </p:nvSpPr>
        <p:spPr>
          <a:xfrm>
            <a:off x="1611550" y="16524613"/>
            <a:ext cx="2769900" cy="951300"/>
          </a:xfrm>
          <a:prstGeom prst="rect">
            <a:avLst/>
          </a:prstGeom>
          <a:noFill/>
          <a:ln>
            <a:noFill/>
          </a:ln>
        </p:spPr>
        <p:txBody>
          <a:bodyPr anchorCtr="0" anchor="t" bIns="0" lIns="0" spcFirstLastPara="1" rIns="0" wrap="square" tIns="0">
            <a:noAutofit/>
          </a:bodyPr>
          <a:lstStyle/>
          <a:p>
            <a:pPr indent="0" lvl="0" marL="0" marR="0" rtl="0" algn="l">
              <a:lnSpc>
                <a:spcPct val="108000"/>
              </a:lnSpc>
              <a:spcBef>
                <a:spcPts val="0"/>
              </a:spcBef>
              <a:spcAft>
                <a:spcPts val="0"/>
              </a:spcAft>
              <a:buNone/>
            </a:pPr>
            <a:r>
              <a:rPr lang="en-US" sz="5000">
                <a:solidFill>
                  <a:srgbClr val="A020EF"/>
                </a:solidFill>
                <a:latin typeface="Oswald"/>
                <a:ea typeface="Oswald"/>
                <a:cs typeface="Oswald"/>
                <a:sym typeface="Oswald"/>
              </a:rPr>
              <a:t>OBJETIVO</a:t>
            </a:r>
            <a:endParaRPr sz="400">
              <a:latin typeface="Oswald"/>
              <a:ea typeface="Oswald"/>
              <a:cs typeface="Oswald"/>
              <a:sym typeface="Oswald"/>
            </a:endParaRPr>
          </a:p>
        </p:txBody>
      </p:sp>
      <p:grpSp>
        <p:nvGrpSpPr>
          <p:cNvPr id="133" name="Google Shape;133;p1"/>
          <p:cNvGrpSpPr/>
          <p:nvPr/>
        </p:nvGrpSpPr>
        <p:grpSpPr>
          <a:xfrm>
            <a:off x="1353438" y="36032422"/>
            <a:ext cx="14123789" cy="951335"/>
            <a:chOff x="0" y="-38100"/>
            <a:chExt cx="18831719" cy="1268447"/>
          </a:xfrm>
        </p:grpSpPr>
        <p:sp>
          <p:nvSpPr>
            <p:cNvPr id="134" name="Google Shape;134;p1"/>
            <p:cNvSpPr/>
            <p:nvPr/>
          </p:nvSpPr>
          <p:spPr>
            <a:xfrm>
              <a:off x="0" y="0"/>
              <a:ext cx="18831719" cy="1230347"/>
            </a:xfrm>
            <a:custGeom>
              <a:rect b="b" l="l" r="r" t="t"/>
              <a:pathLst>
                <a:path extrusionOk="0" h="1230347" w="18831719">
                  <a:moveTo>
                    <a:pt x="0" y="0"/>
                  </a:moveTo>
                  <a:lnTo>
                    <a:pt x="18831719" y="0"/>
                  </a:lnTo>
                  <a:lnTo>
                    <a:pt x="18831719" y="1230347"/>
                  </a:lnTo>
                  <a:lnTo>
                    <a:pt x="0" y="1230347"/>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5" name="Google Shape;135;p1"/>
            <p:cNvSpPr txBox="1"/>
            <p:nvPr/>
          </p:nvSpPr>
          <p:spPr>
            <a:xfrm>
              <a:off x="0" y="-38100"/>
              <a:ext cx="18831719" cy="1268447"/>
            </a:xfrm>
            <a:prstGeom prst="rect">
              <a:avLst/>
            </a:prstGeom>
            <a:noFill/>
            <a:ln>
              <a:noFill/>
            </a:ln>
          </p:spPr>
          <p:txBody>
            <a:bodyPr anchorCtr="0" anchor="t" bIns="0" lIns="0" spcFirstLastPara="1" rIns="0" wrap="square" tIns="0">
              <a:noAutofit/>
            </a:bodyPr>
            <a:lstStyle/>
            <a:p>
              <a:pPr indent="0" lvl="0" marL="0" marR="0" rtl="0" algn="r">
                <a:lnSpc>
                  <a:spcPct val="108000"/>
                </a:lnSpc>
                <a:spcBef>
                  <a:spcPts val="0"/>
                </a:spcBef>
                <a:spcAft>
                  <a:spcPts val="0"/>
                </a:spcAft>
                <a:buNone/>
              </a:pPr>
              <a:r>
                <a:rPr lang="en-US" sz="4000">
                  <a:solidFill>
                    <a:srgbClr val="000000"/>
                  </a:solidFill>
                  <a:latin typeface="Times New Roman"/>
                  <a:ea typeface="Times New Roman"/>
                  <a:cs typeface="Times New Roman"/>
                  <a:sym typeface="Times New Roman"/>
                </a:rPr>
                <a:t>(2)</a:t>
              </a:r>
              <a:endParaRPr/>
            </a:p>
          </p:txBody>
        </p:sp>
      </p:grpSp>
      <p:grpSp>
        <p:nvGrpSpPr>
          <p:cNvPr id="136" name="Google Shape;136;p1"/>
          <p:cNvGrpSpPr/>
          <p:nvPr/>
        </p:nvGrpSpPr>
        <p:grpSpPr>
          <a:xfrm>
            <a:off x="19441863" y="22871825"/>
            <a:ext cx="8790718" cy="3982999"/>
            <a:chOff x="0" y="-85725"/>
            <a:chExt cx="11720957" cy="5310665"/>
          </a:xfrm>
        </p:grpSpPr>
        <p:sp>
          <p:nvSpPr>
            <p:cNvPr id="137" name="Google Shape;137;p1"/>
            <p:cNvSpPr/>
            <p:nvPr/>
          </p:nvSpPr>
          <p:spPr>
            <a:xfrm>
              <a:off x="12700" y="12700"/>
              <a:ext cx="11695557" cy="5199507"/>
            </a:xfrm>
            <a:custGeom>
              <a:rect b="b" l="l" r="r" t="t"/>
              <a:pathLst>
                <a:path extrusionOk="0" h="5199507" w="11695557">
                  <a:moveTo>
                    <a:pt x="0" y="0"/>
                  </a:moveTo>
                  <a:lnTo>
                    <a:pt x="11695557" y="0"/>
                  </a:lnTo>
                  <a:lnTo>
                    <a:pt x="11695557" y="5199507"/>
                  </a:lnTo>
                  <a:lnTo>
                    <a:pt x="0" y="5199507"/>
                  </a:lnTo>
                  <a:close/>
                </a:path>
              </a:pathLst>
            </a:custGeom>
            <a:solidFill>
              <a:srgbClr val="E8E8E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8" name="Google Shape;138;p1"/>
            <p:cNvSpPr/>
            <p:nvPr/>
          </p:nvSpPr>
          <p:spPr>
            <a:xfrm>
              <a:off x="0" y="0"/>
              <a:ext cx="11720957" cy="5224907"/>
            </a:xfrm>
            <a:custGeom>
              <a:rect b="b" l="l" r="r" t="t"/>
              <a:pathLst>
                <a:path extrusionOk="0" h="5224907" w="11720957">
                  <a:moveTo>
                    <a:pt x="12700" y="0"/>
                  </a:moveTo>
                  <a:lnTo>
                    <a:pt x="11708257" y="0"/>
                  </a:lnTo>
                  <a:cubicBezTo>
                    <a:pt x="11715242" y="0"/>
                    <a:pt x="11720957" y="5715"/>
                    <a:pt x="11720957" y="12700"/>
                  </a:cubicBezTo>
                  <a:lnTo>
                    <a:pt x="11720957" y="5212207"/>
                  </a:lnTo>
                  <a:cubicBezTo>
                    <a:pt x="11720957" y="5219192"/>
                    <a:pt x="11715242" y="5224907"/>
                    <a:pt x="11708257" y="5224907"/>
                  </a:cubicBezTo>
                  <a:lnTo>
                    <a:pt x="12700" y="5224907"/>
                  </a:lnTo>
                  <a:cubicBezTo>
                    <a:pt x="5715" y="5224907"/>
                    <a:pt x="0" y="5219192"/>
                    <a:pt x="0" y="5212207"/>
                  </a:cubicBezTo>
                  <a:lnTo>
                    <a:pt x="0" y="12700"/>
                  </a:lnTo>
                  <a:cubicBezTo>
                    <a:pt x="0" y="5715"/>
                    <a:pt x="5715" y="0"/>
                    <a:pt x="12700" y="0"/>
                  </a:cubicBezTo>
                  <a:moveTo>
                    <a:pt x="12700" y="25400"/>
                  </a:moveTo>
                  <a:lnTo>
                    <a:pt x="12700" y="12700"/>
                  </a:lnTo>
                  <a:lnTo>
                    <a:pt x="25400" y="12700"/>
                  </a:lnTo>
                  <a:lnTo>
                    <a:pt x="25400" y="5212207"/>
                  </a:lnTo>
                  <a:lnTo>
                    <a:pt x="12700" y="5212207"/>
                  </a:lnTo>
                  <a:lnTo>
                    <a:pt x="12700" y="5199507"/>
                  </a:lnTo>
                  <a:lnTo>
                    <a:pt x="11708257" y="5199507"/>
                  </a:lnTo>
                  <a:lnTo>
                    <a:pt x="11708257" y="5212207"/>
                  </a:lnTo>
                  <a:lnTo>
                    <a:pt x="11695557" y="5212207"/>
                  </a:lnTo>
                  <a:lnTo>
                    <a:pt x="11695557" y="12700"/>
                  </a:lnTo>
                  <a:lnTo>
                    <a:pt x="11708257" y="12700"/>
                  </a:lnTo>
                  <a:lnTo>
                    <a:pt x="11708257" y="25400"/>
                  </a:lnTo>
                  <a:lnTo>
                    <a:pt x="12700" y="25400"/>
                  </a:lnTo>
                  <a:close/>
                </a:path>
              </a:pathLst>
            </a:custGeom>
            <a:solidFill>
              <a:srgbClr val="3A3A3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9" name="Google Shape;139;p1"/>
            <p:cNvSpPr txBox="1"/>
            <p:nvPr/>
          </p:nvSpPr>
          <p:spPr>
            <a:xfrm>
              <a:off x="0" y="-85725"/>
              <a:ext cx="11720908" cy="5310665"/>
            </a:xfrm>
            <a:prstGeom prst="rect">
              <a:avLst/>
            </a:prstGeom>
            <a:noFill/>
            <a:ln>
              <a:noFill/>
            </a:ln>
          </p:spPr>
          <p:txBody>
            <a:bodyPr anchorCtr="0" anchor="ctr" bIns="50800" lIns="50800" spcFirstLastPara="1" rIns="50800" wrap="square" tIns="50800">
              <a:noAutofit/>
            </a:bodyPr>
            <a:lstStyle/>
            <a:p>
              <a:pPr indent="0" lvl="0" marL="0" marR="0" rtl="0" algn="ctr">
                <a:lnSpc>
                  <a:spcPct val="120000"/>
                </a:lnSpc>
                <a:spcBef>
                  <a:spcPts val="0"/>
                </a:spcBef>
                <a:spcAft>
                  <a:spcPts val="0"/>
                </a:spcAft>
                <a:buNone/>
              </a:pPr>
              <a:r>
                <a:rPr lang="en-US" sz="4000">
                  <a:solidFill>
                    <a:srgbClr val="000000"/>
                  </a:solidFill>
                  <a:latin typeface="Calibri"/>
                  <a:ea typeface="Calibri"/>
                  <a:cs typeface="Calibri"/>
                  <a:sym typeface="Calibri"/>
                </a:rPr>
                <a:t>Representação de Figura</a:t>
              </a:r>
              <a:endParaRPr>
                <a:latin typeface="Calibri"/>
                <a:ea typeface="Calibri"/>
                <a:cs typeface="Calibri"/>
                <a:sym typeface="Calibri"/>
              </a:endParaRPr>
            </a:p>
          </p:txBody>
        </p:sp>
      </p:grpSp>
      <p:sp>
        <p:nvSpPr>
          <p:cNvPr descr="Logotipo  O conteúdo gerado por IA pode estar incorreto." id="140" name="Google Shape;140;p1"/>
          <p:cNvSpPr/>
          <p:nvPr/>
        </p:nvSpPr>
        <p:spPr>
          <a:xfrm>
            <a:off x="27889200" y="41372200"/>
            <a:ext cx="3853744" cy="1479049"/>
          </a:xfrm>
          <a:custGeom>
            <a:rect b="b" l="l" r="r" t="t"/>
            <a:pathLst>
              <a:path extrusionOk="0" h="1479049" w="3853744">
                <a:moveTo>
                  <a:pt x="0" y="0"/>
                </a:moveTo>
                <a:lnTo>
                  <a:pt x="3853744" y="0"/>
                </a:lnTo>
                <a:lnTo>
                  <a:pt x="3853744" y="1479049"/>
                </a:lnTo>
                <a:lnTo>
                  <a:pt x="0" y="1479049"/>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141" name="Google Shape;141;p1" title="Logo Pôster XV Congrebio.png"/>
          <p:cNvPicPr preferRelativeResize="0"/>
          <p:nvPr/>
        </p:nvPicPr>
        <p:blipFill rotWithShape="1">
          <a:blip r:embed="rId4">
            <a:alphaModFix/>
          </a:blip>
          <a:srcRect b="83074" l="0" r="0" t="0"/>
          <a:stretch/>
        </p:blipFill>
        <p:spPr>
          <a:xfrm>
            <a:off x="-9525" y="0"/>
            <a:ext cx="32418301" cy="67718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cp:coreProperties>
</file>